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77" r:id="rId4"/>
    <p:sldId id="278" r:id="rId5"/>
    <p:sldId id="279" r:id="rId6"/>
    <p:sldId id="286" r:id="rId7"/>
    <p:sldId id="300" r:id="rId8"/>
    <p:sldId id="287" r:id="rId9"/>
    <p:sldId id="289" r:id="rId10"/>
    <p:sldId id="290" r:id="rId11"/>
    <p:sldId id="292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828"/>
    <a:srgbClr val="007C6E"/>
    <a:srgbClr val="02BFA4"/>
    <a:srgbClr val="59CED3"/>
    <a:srgbClr val="007878"/>
    <a:srgbClr val="005858"/>
    <a:srgbClr val="006E6E"/>
    <a:srgbClr val="008181"/>
    <a:srgbClr val="00ABA4"/>
    <a:srgbClr val="3C8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719"/>
  </p:normalViewPr>
  <p:slideViewPr>
    <p:cSldViewPr snapToGrid="0">
      <p:cViewPr varScale="1">
        <p:scale>
          <a:sx n="74" d="100"/>
          <a:sy n="74" d="100"/>
        </p:scale>
        <p:origin x="4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 الحربي" userId="6ca996984a0713ab" providerId="LiveId" clId="{E7E3301D-2775-4FE9-B820-DFFA93C4B860}"/>
    <pc:docChg chg="delSld modSld sldOrd">
      <pc:chgData name="ا الحربي" userId="6ca996984a0713ab" providerId="LiveId" clId="{E7E3301D-2775-4FE9-B820-DFFA93C4B860}" dt="2026-03-02T20:24:50.704" v="19" actId="2696"/>
      <pc:docMkLst>
        <pc:docMk/>
      </pc:docMkLst>
      <pc:sldChg chg="modSp mod">
        <pc:chgData name="ا الحربي" userId="6ca996984a0713ab" providerId="LiveId" clId="{E7E3301D-2775-4FE9-B820-DFFA93C4B860}" dt="2026-03-02T20:22:16.222" v="6" actId="20577"/>
        <pc:sldMkLst>
          <pc:docMk/>
          <pc:sldMk cId="2719498745" sldId="262"/>
        </pc:sldMkLst>
        <pc:spChg chg="mod">
          <ac:chgData name="ا الحربي" userId="6ca996984a0713ab" providerId="LiveId" clId="{E7E3301D-2775-4FE9-B820-DFFA93C4B860}" dt="2026-03-02T20:22:16.222" v="6" actId="20577"/>
          <ac:spMkLst>
            <pc:docMk/>
            <pc:sldMk cId="2719498745" sldId="262"/>
            <ac:spMk id="6" creationId="{4A9A2BBD-98E3-BD40-9F61-86C4AE6E1D0F}"/>
          </ac:spMkLst>
        </pc:spChg>
      </pc:sldChg>
      <pc:sldChg chg="del">
        <pc:chgData name="ا الحربي" userId="6ca996984a0713ab" providerId="LiveId" clId="{E7E3301D-2775-4FE9-B820-DFFA93C4B860}" dt="2026-03-02T20:24:50.704" v="19" actId="2696"/>
        <pc:sldMkLst>
          <pc:docMk/>
          <pc:sldMk cId="1830502102" sldId="270"/>
        </pc:sldMkLst>
      </pc:sldChg>
      <pc:sldChg chg="del">
        <pc:chgData name="ا الحربي" userId="6ca996984a0713ab" providerId="LiveId" clId="{E7E3301D-2775-4FE9-B820-DFFA93C4B860}" dt="2026-03-02T20:24:48.848" v="18" actId="2696"/>
        <pc:sldMkLst>
          <pc:docMk/>
          <pc:sldMk cId="1874982285" sldId="271"/>
        </pc:sldMkLst>
      </pc:sldChg>
      <pc:sldChg chg="del">
        <pc:chgData name="ا الحربي" userId="6ca996984a0713ab" providerId="LiveId" clId="{E7E3301D-2775-4FE9-B820-DFFA93C4B860}" dt="2026-03-02T20:24:42.564" v="14" actId="2696"/>
        <pc:sldMkLst>
          <pc:docMk/>
          <pc:sldMk cId="2381123797" sldId="276"/>
        </pc:sldMkLst>
      </pc:sldChg>
      <pc:sldChg chg="del">
        <pc:chgData name="ا الحربي" userId="6ca996984a0713ab" providerId="LiveId" clId="{E7E3301D-2775-4FE9-B820-DFFA93C4B860}" dt="2026-03-02T20:24:33.686" v="11" actId="2696"/>
        <pc:sldMkLst>
          <pc:docMk/>
          <pc:sldMk cId="2997506760" sldId="281"/>
        </pc:sldMkLst>
      </pc:sldChg>
      <pc:sldChg chg="del">
        <pc:chgData name="ا الحربي" userId="6ca996984a0713ab" providerId="LiveId" clId="{E7E3301D-2775-4FE9-B820-DFFA93C4B860}" dt="2026-03-02T20:24:38.409" v="12" actId="2696"/>
        <pc:sldMkLst>
          <pc:docMk/>
          <pc:sldMk cId="72593064" sldId="282"/>
        </pc:sldMkLst>
      </pc:sldChg>
      <pc:sldChg chg="del">
        <pc:chgData name="ا الحربي" userId="6ca996984a0713ab" providerId="LiveId" clId="{E7E3301D-2775-4FE9-B820-DFFA93C4B860}" dt="2026-03-02T20:24:40.332" v="13" actId="2696"/>
        <pc:sldMkLst>
          <pc:docMk/>
          <pc:sldMk cId="544851946" sldId="283"/>
        </pc:sldMkLst>
      </pc:sldChg>
      <pc:sldChg chg="del">
        <pc:chgData name="ا الحربي" userId="6ca996984a0713ab" providerId="LiveId" clId="{E7E3301D-2775-4FE9-B820-DFFA93C4B860}" dt="2026-03-02T20:24:29.786" v="10" actId="2696"/>
        <pc:sldMkLst>
          <pc:docMk/>
          <pc:sldMk cId="2605268895" sldId="284"/>
        </pc:sldMkLst>
      </pc:sldChg>
      <pc:sldChg chg="del">
        <pc:chgData name="ا الحربي" userId="6ca996984a0713ab" providerId="LiveId" clId="{E7E3301D-2775-4FE9-B820-DFFA93C4B860}" dt="2026-03-02T20:24:27.943" v="9" actId="2696"/>
        <pc:sldMkLst>
          <pc:docMk/>
          <pc:sldMk cId="508676021" sldId="285"/>
        </pc:sldMkLst>
      </pc:sldChg>
      <pc:sldChg chg="del">
        <pc:chgData name="ا الحربي" userId="6ca996984a0713ab" providerId="LiveId" clId="{E7E3301D-2775-4FE9-B820-DFFA93C4B860}" dt="2026-03-02T20:24:15.272" v="7" actId="2696"/>
        <pc:sldMkLst>
          <pc:docMk/>
          <pc:sldMk cId="1778704351" sldId="296"/>
        </pc:sldMkLst>
      </pc:sldChg>
      <pc:sldChg chg="del ord">
        <pc:chgData name="ا الحربي" userId="6ca996984a0713ab" providerId="LiveId" clId="{E7E3301D-2775-4FE9-B820-DFFA93C4B860}" dt="2026-03-02T20:24:44.225" v="15" actId="2696"/>
        <pc:sldMkLst>
          <pc:docMk/>
          <pc:sldMk cId="1165645135" sldId="297"/>
        </pc:sldMkLst>
      </pc:sldChg>
      <pc:sldChg chg="del">
        <pc:chgData name="ا الحربي" userId="6ca996984a0713ab" providerId="LiveId" clId="{E7E3301D-2775-4FE9-B820-DFFA93C4B860}" dt="2026-03-02T20:24:21.391" v="8" actId="2696"/>
        <pc:sldMkLst>
          <pc:docMk/>
          <pc:sldMk cId="741538681" sldId="298"/>
        </pc:sldMkLst>
      </pc:sldChg>
      <pc:sldChg chg="del">
        <pc:chgData name="ا الحربي" userId="6ca996984a0713ab" providerId="LiveId" clId="{E7E3301D-2775-4FE9-B820-DFFA93C4B860}" dt="2026-03-02T20:24:47.478" v="17" actId="2696"/>
        <pc:sldMkLst>
          <pc:docMk/>
          <pc:sldMk cId="3221474400" sldId="299"/>
        </pc:sldMkLst>
      </pc:sldChg>
      <pc:sldChg chg="del">
        <pc:chgData name="ا الحربي" userId="6ca996984a0713ab" providerId="LiveId" clId="{E7E3301D-2775-4FE9-B820-DFFA93C4B860}" dt="2026-03-02T20:24:46.041" v="16" actId="2696"/>
        <pc:sldMkLst>
          <pc:docMk/>
          <pc:sldMk cId="2274596422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274EBE-E5CD-BA45-BA65-3FC0EF69BBEF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F41953-CE87-744E-8540-5CFC0258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4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41953-CE87-744E-8540-5CFC0258D00E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46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78627C-9A11-7101-BBC2-5E6785A54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4EEB913-AAFD-E382-B417-9AC3C58CB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14CAEB-0F6C-4AF4-4B58-95864FFB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939216-E044-DF64-D886-D68C732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278CC4-308B-40E9-401D-F4ED8DA4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73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F60801-D13B-89EC-EAFB-285D6091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B05AEF6-DDD9-494B-3337-C2E360CAA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4871FC-56FE-74FF-2D16-3533C6A6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774FFD-8518-63D7-3110-9079B8A0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500E01-732F-0DC6-1B96-2F034CBC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79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C87F1E2-BF63-1E67-9868-6BFA724BB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29CD09-EF99-B375-9926-97FA3D437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A152B5-B483-D04A-40B8-1A47F69B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5883FE-7F40-6D4F-C811-D3CE6FD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B1F909-017C-5E81-BFC5-580B092E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32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3D073B-23E7-2021-8F08-97AEE337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4F1A1F-02B8-F10C-C447-BFBA1ED9C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450B2A-F5B0-1D26-418A-2C4DA36F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BF1D18-A6FA-6856-3D40-A8BA68BD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390E2E-BD52-7CEA-502B-0E22FFD9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0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EBEE6-DE25-B8D1-4FEE-E1141F9D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06E0FA-1F3D-F1A8-2C1D-23695E9F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5B4A2E-1A22-4A52-31DA-9636054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B6231A-5C68-94CB-9304-587F06FA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ED6041-F841-74E7-C34D-7C6CD6A8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1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B77149-4845-EE2C-5246-F10C6EA5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80995C-4625-67FE-DF0B-38AFE8220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5CFEAE-280B-C8A7-49C5-A083B68C7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2A7F4D8-AE77-E7ED-5C6F-40186838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8FA2E3A-B75B-1BE6-E98E-166AAD13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95F60AF-E270-51B1-71CF-A5BDF0C5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54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D831AC-4D64-D732-8A56-0AAECF0D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75B129-E80A-F179-051F-0EB5F481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00562A-32C3-9F4A-6214-037C870B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F962BCE-EB66-E6E2-B789-A61A28A81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AA48E5-FE14-4974-3654-802ED6252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9A18C06-1B8E-C031-4139-FAAD3D0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BE3001-09A0-1595-424C-579C7EFB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A9FF200-2A09-E851-82CF-B8B8F7B1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616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E4CB97-015F-19C9-96C7-8BEDACBD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A27DAC0-3909-45D1-B5A9-6EBF3CFD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7E25D3-0411-57F5-9D59-A90D20FD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AC9A270-AAD5-BCBF-B937-3418D6DC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56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DE77087-887C-B401-910F-0626E708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55DF88B-7FA0-58D4-F847-FAC9523C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E7ECDC-3C66-5A27-628E-35A3A42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97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B8BC6-4899-008B-48F2-83D30E54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56DF36-697F-9A05-A1EE-1163EC7A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CED672-F3F7-6208-1079-957E3840A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993088-DF6A-4C55-AC58-41EC6AD0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896E8E-B540-FC5D-160B-151D3563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D7EB2F-A3DD-C29E-9BC5-C837BEFB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79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6E73BD-1837-CC82-C80D-1F3A9270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C5A9648-206E-0D28-15AF-2D79746B4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A53BE3-B793-AE52-9128-958EDB74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A5280F-1CCA-710E-172A-9C789D96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C9A481-5651-71B8-B14D-8FD5AE79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FBE939-6247-205C-C2E9-FA88AE2D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38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C7D8D7F-094D-0E29-80E3-EAFE32A9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B5E021-F1A0-A57C-31AD-9F30CEBE8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244D97-5AF3-1760-B033-5D4C8C302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8F4DB-C31C-D646-A6C1-D4E5075AD952}" type="datetimeFigureOut">
              <a:rPr lang="ar-SA" smtClean="0"/>
              <a:t>14/09/47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2980F7-63A9-9A89-A5B5-C4613AB5B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EDFFFA-4937-8AE0-1D89-B68A35740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B8D2C2-3CCC-2C4E-8802-4AB7657291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906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microsoft.com/office/2007/relationships/hdphoto" Target="../media/hdphoto3.wdp"/><Relationship Id="rId4" Type="http://schemas.openxmlformats.org/officeDocument/2006/relationships/image" Target="../media/image22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4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71A50-4231-4BBF-AB33-A1732A723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سماء, في الخارج, تلبيس, شخص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CDE35D2-A07A-982D-91FB-9DBC6E46D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A56EE9C-8DAC-BF7C-F399-1A2A622383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2000">
                <a:srgbClr val="03706A"/>
              </a:gs>
              <a:gs pos="68000">
                <a:srgbClr val="03706A">
                  <a:alpha val="22000"/>
                </a:srgbClr>
              </a:gs>
              <a:gs pos="16000">
                <a:srgbClr val="03706A"/>
              </a:gs>
              <a:gs pos="100000">
                <a:srgbClr val="03706A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A9A2BBD-98E3-BD40-9F61-86C4AE6E1D0F}"/>
              </a:ext>
            </a:extLst>
          </p:cNvPr>
          <p:cNvSpPr txBox="1"/>
          <p:nvPr/>
        </p:nvSpPr>
        <p:spPr>
          <a:xfrm>
            <a:off x="7119154" y="2294061"/>
            <a:ext cx="45221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تقرير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6CC8361-605F-D318-DD59-9DADB0E9F1E9}"/>
              </a:ext>
            </a:extLst>
          </p:cNvPr>
          <p:cNvSpPr txBox="1"/>
          <p:nvPr/>
        </p:nvSpPr>
        <p:spPr>
          <a:xfrm>
            <a:off x="7326973" y="3379147"/>
            <a:ext cx="41064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لعام </a:t>
            </a:r>
            <a:r>
              <a:rPr lang="en-US" sz="48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2025</a:t>
            </a:r>
            <a:endParaRPr lang="ar-SA" sz="4800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9C2031FA-3D84-98E4-A2F6-5309E3F10711}"/>
              </a:ext>
            </a:extLst>
          </p:cNvPr>
          <p:cNvSpPr/>
          <p:nvPr/>
        </p:nvSpPr>
        <p:spPr>
          <a:xfrm rot="3441165">
            <a:off x="7199944" y="-1973249"/>
            <a:ext cx="6904360" cy="4385893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F6ED1139-7A5C-A59A-2C14-ECEC0391B158}"/>
              </a:ext>
            </a:extLst>
          </p:cNvPr>
          <p:cNvSpPr/>
          <p:nvPr/>
        </p:nvSpPr>
        <p:spPr>
          <a:xfrm rot="3441165">
            <a:off x="6658059" y="6177970"/>
            <a:ext cx="5577949" cy="4385893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374F3D5-32F3-8ECD-56E0-C7126EC25CC3}"/>
              </a:ext>
            </a:extLst>
          </p:cNvPr>
          <p:cNvSpPr txBox="1"/>
          <p:nvPr/>
        </p:nvSpPr>
        <p:spPr>
          <a:xfrm rot="16200000">
            <a:off x="9966176" y="4907902"/>
            <a:ext cx="3425581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F5A828">
                <a:alpha val="40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en-US" sz="8000" dirty="0">
                <a:ln>
                  <a:solidFill>
                    <a:srgbClr val="F5A828">
                      <a:alpha val="65000"/>
                    </a:srgbClr>
                  </a:solidFill>
                </a:ln>
                <a:noFill/>
                <a:effectLst>
                  <a:glow rad="63500">
                    <a:srgbClr val="F5A828">
                      <a:alpha val="15394"/>
                    </a:srgbClr>
                  </a:glow>
                </a:effectLst>
                <a:latin typeface="Cairo ExtraBold" pitchFamily="2" charset="-78"/>
                <a:cs typeface="Cairo ExtraBold" pitchFamily="2" charset="-78"/>
              </a:rPr>
              <a:t>2025</a:t>
            </a:r>
            <a:endParaRPr lang="ar-SA" sz="8000" dirty="0">
              <a:ln>
                <a:solidFill>
                  <a:srgbClr val="F5A828">
                    <a:alpha val="65000"/>
                  </a:srgbClr>
                </a:solidFill>
              </a:ln>
              <a:noFill/>
              <a:effectLst>
                <a:glow rad="63500">
                  <a:srgbClr val="F5A828">
                    <a:alpha val="15394"/>
                  </a:srgbClr>
                </a:glow>
              </a:effectLst>
              <a:latin typeface="Cairo ExtraBold" pitchFamily="2" charset="-78"/>
              <a:cs typeface="Cairo ExtraBold" pitchFamily="2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5BD2A7C-D894-5441-9261-341FB665E58B}"/>
              </a:ext>
            </a:extLst>
          </p:cNvPr>
          <p:cNvGrpSpPr/>
          <p:nvPr/>
        </p:nvGrpSpPr>
        <p:grpSpPr>
          <a:xfrm>
            <a:off x="9852339" y="287604"/>
            <a:ext cx="2384612" cy="1234880"/>
            <a:chOff x="9880519" y="442334"/>
            <a:chExt cx="2384612" cy="123488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3BEDD78-BD11-41F1-1E5C-37D277B4A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55" b="89789" l="9967" r="89869">
                          <a14:foregroundMark x1="57026" y1="42958" x2="57026" y2="42958"/>
                          <a14:foregroundMark x1="59804" y1="31338" x2="59804" y2="31338"/>
                          <a14:foregroundMark x1="57353" y1="14437" x2="57353" y2="14437"/>
                          <a14:foregroundMark x1="49183" y1="9155" x2="49183" y2="9155"/>
                          <a14:foregroundMark x1="42974" y1="15493" x2="42974" y2="15493"/>
                          <a14:foregroundMark x1="39216" y1="31690" x2="39216" y2="3169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919312" y="442334"/>
              <a:ext cx="2307026" cy="1070581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337A87A2-5122-A4DC-C45B-C5CC8629CD30}"/>
                </a:ext>
              </a:extLst>
            </p:cNvPr>
            <p:cNvSpPr txBox="1"/>
            <p:nvPr/>
          </p:nvSpPr>
          <p:spPr>
            <a:xfrm>
              <a:off x="9880519" y="1415604"/>
              <a:ext cx="2384612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1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49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526C0-9089-8F80-F7D4-6F6266499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FECB805-DE0D-B3EA-0C35-8799494C1894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BF7A0C8-7C1F-613D-44E7-21B873548829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92148EE4-2C27-B94F-55C4-7E96397E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696425A5-E795-8A7B-6082-CA50619A2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D8F2DF01-9411-FA9F-E10A-B06D82CA2668}"/>
              </a:ext>
            </a:extLst>
          </p:cNvPr>
          <p:cNvSpPr/>
          <p:nvPr/>
        </p:nvSpPr>
        <p:spPr>
          <a:xfrm>
            <a:off x="8301513" y="1305391"/>
            <a:ext cx="2957777" cy="5092370"/>
          </a:xfrm>
          <a:prstGeom prst="roundRect">
            <a:avLst>
              <a:gd name="adj" fmla="val 6708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809479B-FC92-5D1B-BF93-7193445135BF}"/>
              </a:ext>
            </a:extLst>
          </p:cNvPr>
          <p:cNvSpPr txBox="1"/>
          <p:nvPr/>
        </p:nvSpPr>
        <p:spPr>
          <a:xfrm>
            <a:off x="8900576" y="1480705"/>
            <a:ext cx="22673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الديوانية الاجتماعية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3496CDAA-AC37-34A2-EA51-4102BC08C7E4}"/>
              </a:ext>
            </a:extLst>
          </p:cNvPr>
          <p:cNvGrpSpPr/>
          <p:nvPr/>
        </p:nvGrpSpPr>
        <p:grpSpPr>
          <a:xfrm>
            <a:off x="8448495" y="4525156"/>
            <a:ext cx="2706573" cy="821869"/>
            <a:chOff x="9290730" y="5730621"/>
            <a:chExt cx="1838070" cy="558142"/>
          </a:xfrm>
        </p:grpSpPr>
        <p:sp>
          <p:nvSpPr>
            <p:cNvPr id="10" name="مستطيل مستدير الزوايا 9">
              <a:extLst>
                <a:ext uri="{FF2B5EF4-FFF2-40B4-BE49-F238E27FC236}">
                  <a16:creationId xmlns:a16="http://schemas.microsoft.com/office/drawing/2014/main" id="{610F96F7-E454-A249-E314-8347F7A698B1}"/>
                </a:ext>
              </a:extLst>
            </p:cNvPr>
            <p:cNvSpPr/>
            <p:nvPr/>
          </p:nvSpPr>
          <p:spPr>
            <a:xfrm>
              <a:off x="9290730" y="5730621"/>
              <a:ext cx="1838070" cy="558142"/>
            </a:xfrm>
            <a:prstGeom prst="roundRect">
              <a:avLst>
                <a:gd name="adj" fmla="val 21894"/>
              </a:avLst>
            </a:prstGeom>
            <a:solidFill>
              <a:srgbClr val="005858"/>
            </a:solidFill>
            <a:ln>
              <a:solidFill>
                <a:srgbClr val="007878"/>
              </a:solidFill>
            </a:ln>
            <a:effectLst>
              <a:outerShdw blurRad="468099" dist="50800" dir="5400000" sx="95000" sy="95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sz="1200" dirty="0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7A5404C2-917A-29FD-C024-F7923F2D18D4}"/>
                </a:ext>
              </a:extLst>
            </p:cNvPr>
            <p:cNvSpPr txBox="1">
              <a:spLocks/>
            </p:cNvSpPr>
            <p:nvPr/>
          </p:nvSpPr>
          <p:spPr>
            <a:xfrm>
              <a:off x="9337734" y="5796652"/>
              <a:ext cx="1242799" cy="213039"/>
            </a:xfrm>
            <a:prstGeom prst="rect">
              <a:avLst/>
            </a:prstGeom>
            <a:noFill/>
          </p:spPr>
          <p:txBody>
            <a:bodyPr wrap="square" tIns="36000" bIns="0" anchor="ctr">
              <a:noAutofit/>
            </a:bodyPr>
            <a:lstStyle/>
            <a:p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الموعد الدوري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463AA2A-294A-2A2D-2FB1-4416C6ED25A1}"/>
                </a:ext>
              </a:extLst>
            </p:cNvPr>
            <p:cNvSpPr txBox="1">
              <a:spLocks/>
            </p:cNvSpPr>
            <p:nvPr/>
          </p:nvSpPr>
          <p:spPr>
            <a:xfrm>
              <a:off x="9361237" y="6009692"/>
              <a:ext cx="1242799" cy="213039"/>
            </a:xfrm>
            <a:prstGeom prst="rect">
              <a:avLst/>
            </a:prstGeom>
            <a:noFill/>
          </p:spPr>
          <p:txBody>
            <a:bodyPr wrap="square" tIns="36000" bIns="0" anchor="ctr">
              <a:noAutofit/>
            </a:bodyPr>
            <a:lstStyle/>
            <a:p>
              <a:r>
                <a:rPr lang="ar-SA" sz="1400" b="1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كل يوم جمعة</a:t>
              </a: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C00DD8A-34F2-91BB-C637-3A49129216E6}"/>
              </a:ext>
            </a:extLst>
          </p:cNvPr>
          <p:cNvGrpSpPr/>
          <p:nvPr/>
        </p:nvGrpSpPr>
        <p:grpSpPr>
          <a:xfrm>
            <a:off x="8435208" y="5444573"/>
            <a:ext cx="2706573" cy="821869"/>
            <a:chOff x="7348654" y="5730620"/>
            <a:chExt cx="1838070" cy="558142"/>
          </a:xfrm>
        </p:grpSpPr>
        <p:sp>
          <p:nvSpPr>
            <p:cNvPr id="21" name="مستطيل مستدير الزوايا 20">
              <a:extLst>
                <a:ext uri="{FF2B5EF4-FFF2-40B4-BE49-F238E27FC236}">
                  <a16:creationId xmlns:a16="http://schemas.microsoft.com/office/drawing/2014/main" id="{A9B43974-F4DB-68C0-E6E3-E0867795BA33}"/>
                </a:ext>
              </a:extLst>
            </p:cNvPr>
            <p:cNvSpPr/>
            <p:nvPr/>
          </p:nvSpPr>
          <p:spPr>
            <a:xfrm>
              <a:off x="7348654" y="5730620"/>
              <a:ext cx="1838070" cy="558142"/>
            </a:xfrm>
            <a:prstGeom prst="roundRect">
              <a:avLst>
                <a:gd name="adj" fmla="val 21894"/>
              </a:avLst>
            </a:prstGeom>
            <a:solidFill>
              <a:srgbClr val="005858"/>
            </a:solidFill>
            <a:ln>
              <a:solidFill>
                <a:srgbClr val="007878"/>
              </a:solidFill>
            </a:ln>
            <a:effectLst>
              <a:outerShdw blurRad="468099" dist="50800" dir="5400000" sx="95000" sy="95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sz="1200" dirty="0"/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A1D46094-3FF1-3180-ED3F-67BEF4118E27}"/>
                </a:ext>
              </a:extLst>
            </p:cNvPr>
            <p:cNvSpPr txBox="1">
              <a:spLocks/>
            </p:cNvSpPr>
            <p:nvPr/>
          </p:nvSpPr>
          <p:spPr>
            <a:xfrm>
              <a:off x="7395658" y="5796652"/>
              <a:ext cx="1242799" cy="213039"/>
            </a:xfrm>
            <a:prstGeom prst="rect">
              <a:avLst/>
            </a:prstGeom>
            <a:noFill/>
          </p:spPr>
          <p:txBody>
            <a:bodyPr wrap="square" tIns="36000" bIns="0" anchor="ctr">
              <a:noAutofit/>
            </a:bodyPr>
            <a:lstStyle/>
            <a:p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الفترة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5D7CC8F4-044A-7AC3-AD01-20531B93C83D}"/>
                </a:ext>
              </a:extLst>
            </p:cNvPr>
            <p:cNvSpPr txBox="1">
              <a:spLocks/>
            </p:cNvSpPr>
            <p:nvPr/>
          </p:nvSpPr>
          <p:spPr>
            <a:xfrm>
              <a:off x="7419160" y="6009691"/>
              <a:ext cx="1242799" cy="213039"/>
            </a:xfrm>
            <a:prstGeom prst="rect">
              <a:avLst/>
            </a:prstGeom>
            <a:noFill/>
          </p:spPr>
          <p:txBody>
            <a:bodyPr wrap="square" tIns="36000" bIns="0" anchor="ctr">
              <a:noAutofit/>
            </a:bodyPr>
            <a:lstStyle/>
            <a:p>
              <a:r>
                <a:rPr lang="ar-SA" sz="1400" b="1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الإجازة الصيفية </a:t>
              </a:r>
            </a:p>
          </p:txBody>
        </p:sp>
      </p:grpSp>
      <p:sp>
        <p:nvSpPr>
          <p:cNvPr id="31" name="مستطيل مستدير الزوايا 30">
            <a:extLst>
              <a:ext uri="{FF2B5EF4-FFF2-40B4-BE49-F238E27FC236}">
                <a16:creationId xmlns:a16="http://schemas.microsoft.com/office/drawing/2014/main" id="{68245A89-5E70-E60E-78A1-76ED92DA4F32}"/>
              </a:ext>
            </a:extLst>
          </p:cNvPr>
          <p:cNvSpPr/>
          <p:nvPr/>
        </p:nvSpPr>
        <p:spPr>
          <a:xfrm>
            <a:off x="4621306" y="1302568"/>
            <a:ext cx="3510893" cy="2441682"/>
          </a:xfrm>
          <a:prstGeom prst="roundRect">
            <a:avLst>
              <a:gd name="adj" fmla="val 6708"/>
            </a:avLst>
          </a:prstGeom>
          <a:blipFill dpi="0" rotWithShape="1">
            <a:blip r:embed="rId3"/>
            <a:srcRect/>
            <a:stretch>
              <a:fillRect t="-8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4598920-7236-BC15-5338-EB954238AA3C}"/>
              </a:ext>
            </a:extLst>
          </p:cNvPr>
          <p:cNvSpPr txBox="1"/>
          <p:nvPr/>
        </p:nvSpPr>
        <p:spPr>
          <a:xfrm>
            <a:off x="8552317" y="1866514"/>
            <a:ext cx="2558237" cy="1358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ملتقى أسبوعي يجمع أهالي الهمجة لتعزيز الروابط الاجتماعية وتبادل الأحاديث الودية في أجواء من المحبة والإخاء.</a:t>
            </a:r>
          </a:p>
        </p:txBody>
      </p:sp>
      <p:sp>
        <p:nvSpPr>
          <p:cNvPr id="37" name="مستطيل مستدير الزوايا 36">
            <a:extLst>
              <a:ext uri="{FF2B5EF4-FFF2-40B4-BE49-F238E27FC236}">
                <a16:creationId xmlns:a16="http://schemas.microsoft.com/office/drawing/2014/main" id="{010A0D8E-458D-FC58-41F8-31B97E32C0CC}"/>
              </a:ext>
            </a:extLst>
          </p:cNvPr>
          <p:cNvSpPr/>
          <p:nvPr/>
        </p:nvSpPr>
        <p:spPr>
          <a:xfrm>
            <a:off x="4621306" y="3896303"/>
            <a:ext cx="3510893" cy="2441682"/>
          </a:xfrm>
          <a:prstGeom prst="roundRect">
            <a:avLst>
              <a:gd name="adj" fmla="val 6708"/>
            </a:avLst>
          </a:prstGeom>
          <a:blipFill dpi="0" rotWithShape="1">
            <a:blip r:embed="rId4"/>
            <a:srcRect/>
            <a:stretch>
              <a:fillRect l="-9000" t="-40000" b="-2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0" name="مستطيل مستدير الزوايا 39">
            <a:extLst>
              <a:ext uri="{FF2B5EF4-FFF2-40B4-BE49-F238E27FC236}">
                <a16:creationId xmlns:a16="http://schemas.microsoft.com/office/drawing/2014/main" id="{EE0811E2-5383-F15E-BE30-92565D960035}"/>
              </a:ext>
            </a:extLst>
          </p:cNvPr>
          <p:cNvSpPr/>
          <p:nvPr/>
        </p:nvSpPr>
        <p:spPr>
          <a:xfrm>
            <a:off x="932710" y="1302568"/>
            <a:ext cx="3510893" cy="2441682"/>
          </a:xfrm>
          <a:prstGeom prst="roundRect">
            <a:avLst>
              <a:gd name="adj" fmla="val 6708"/>
            </a:avLst>
          </a:prstGeom>
          <a:blipFill dpi="0" rotWithShape="1">
            <a:blip r:embed="rId5"/>
            <a:srcRect/>
            <a:stretch>
              <a:fillRect t="-27000" r="-29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1" name="مستطيل مستدير الزوايا 40">
            <a:extLst>
              <a:ext uri="{FF2B5EF4-FFF2-40B4-BE49-F238E27FC236}">
                <a16:creationId xmlns:a16="http://schemas.microsoft.com/office/drawing/2014/main" id="{80E36853-C59A-EC08-4A58-2C4D85262240}"/>
              </a:ext>
            </a:extLst>
          </p:cNvPr>
          <p:cNvSpPr/>
          <p:nvPr/>
        </p:nvSpPr>
        <p:spPr>
          <a:xfrm>
            <a:off x="932710" y="3896303"/>
            <a:ext cx="3510893" cy="2441682"/>
          </a:xfrm>
          <a:prstGeom prst="roundRect">
            <a:avLst>
              <a:gd name="adj" fmla="val 6708"/>
            </a:avLst>
          </a:prstGeom>
          <a:blipFill dpi="0" rotWithShape="1">
            <a:blip r:embed="rId6"/>
            <a:srcRect/>
            <a:stretch>
              <a:fillRect l="-1000" t="-37000" r="-9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CA79C7-5D3E-8E97-CB36-2A4C453CE488}"/>
              </a:ext>
            </a:extLst>
          </p:cNvPr>
          <p:cNvSpPr/>
          <p:nvPr/>
        </p:nvSpPr>
        <p:spPr>
          <a:xfrm>
            <a:off x="10367442" y="5518276"/>
            <a:ext cx="674462" cy="674462"/>
          </a:xfrm>
          <a:prstGeom prst="roundRect">
            <a:avLst>
              <a:gd name="adj" fmla="val 21839"/>
            </a:avLst>
          </a:prstGeom>
          <a:gradFill>
            <a:gsLst>
              <a:gs pos="33000">
                <a:srgbClr val="F5A828"/>
              </a:gs>
              <a:gs pos="100000">
                <a:srgbClr val="F5A828"/>
              </a:gs>
            </a:gsLst>
            <a:lin ang="13800000" scaled="0"/>
          </a:gradFill>
          <a:ln>
            <a:noFill/>
          </a:ln>
          <a:effectLst>
            <a:outerShdw blurRad="364831" sx="93504" sy="93504" algn="ctr" rotWithShape="0">
              <a:srgbClr val="F5A828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EE5798-1469-F170-DA61-849F6A195C9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508569" y="5658247"/>
            <a:ext cx="394520" cy="394520"/>
          </a:xfrm>
          <a:prstGeom prst="rect">
            <a:avLst/>
          </a:prstGeom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E97ACD04-B50B-FB4F-DB20-523F351E212F}"/>
              </a:ext>
            </a:extLst>
          </p:cNvPr>
          <p:cNvSpPr/>
          <p:nvPr/>
        </p:nvSpPr>
        <p:spPr>
          <a:xfrm>
            <a:off x="10377619" y="4598858"/>
            <a:ext cx="674462" cy="674462"/>
          </a:xfrm>
          <a:prstGeom prst="roundRect">
            <a:avLst>
              <a:gd name="adj" fmla="val 21839"/>
            </a:avLst>
          </a:prstGeom>
          <a:gradFill>
            <a:gsLst>
              <a:gs pos="33000">
                <a:srgbClr val="03706A"/>
              </a:gs>
              <a:gs pos="100000">
                <a:srgbClr val="03706A">
                  <a:alpha val="72935"/>
                </a:srgbClr>
              </a:gs>
            </a:gsLst>
            <a:lin ang="13800000" scaled="0"/>
          </a:gradFill>
          <a:ln>
            <a:solidFill>
              <a:srgbClr val="007878"/>
            </a:solidFill>
          </a:ln>
          <a:effectLst>
            <a:outerShdw blurRad="364831" sx="93504" sy="93504" algn="ctr" rotWithShape="0">
              <a:srgbClr val="067779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BC2CE2E-89CC-98B1-F987-A20D327D5D2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528371" y="4738829"/>
            <a:ext cx="394520" cy="39452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829842-5F4E-5F38-A502-7FB8AAD13805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38DFDBB-7F78-5B90-8C4D-8C4096392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247C1F1E-23DD-389C-A657-49C18900D3DE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52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98B220-45F5-7087-5FAE-546782CA6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DEF522D3-3CCB-32C8-B356-8E5E6374FA76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5A9009A-97CD-C651-6913-E69436AB7FA5}"/>
              </a:ext>
            </a:extLst>
          </p:cNvPr>
          <p:cNvGrpSpPr/>
          <p:nvPr/>
        </p:nvGrpSpPr>
        <p:grpSpPr>
          <a:xfrm>
            <a:off x="4920439" y="522134"/>
            <a:ext cx="2166992" cy="652347"/>
            <a:chOff x="5027671" y="819496"/>
            <a:chExt cx="2166992" cy="652347"/>
          </a:xfrm>
        </p:grpSpPr>
        <p:sp>
          <p:nvSpPr>
            <p:cNvPr id="16" name="مستطيل ذو زاويتين مستديرتين في نفس الجانب 15">
              <a:extLst>
                <a:ext uri="{FF2B5EF4-FFF2-40B4-BE49-F238E27FC236}">
                  <a16:creationId xmlns:a16="http://schemas.microsoft.com/office/drawing/2014/main" id="{8CC240F2-1FDA-43FF-C581-C0EDFFA02DE8}"/>
                </a:ext>
              </a:extLst>
            </p:cNvPr>
            <p:cNvSpPr/>
            <p:nvPr/>
          </p:nvSpPr>
          <p:spPr>
            <a:xfrm rot="16200000">
              <a:off x="5784993" y="62174"/>
              <a:ext cx="652347" cy="2166992"/>
            </a:xfrm>
            <a:prstGeom prst="round2SameRect">
              <a:avLst>
                <a:gd name="adj1" fmla="val 7325"/>
                <a:gd name="adj2" fmla="val 0"/>
              </a:avLst>
            </a:prstGeom>
            <a:solidFill>
              <a:srgbClr val="00ABA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17" name="مستطيل مستدير الزوايا 16">
              <a:extLst>
                <a:ext uri="{FF2B5EF4-FFF2-40B4-BE49-F238E27FC236}">
                  <a16:creationId xmlns:a16="http://schemas.microsoft.com/office/drawing/2014/main" id="{E804C8BD-1EF6-4ACD-588C-6AA7E5BAE631}"/>
                </a:ext>
              </a:extLst>
            </p:cNvPr>
            <p:cNvSpPr/>
            <p:nvPr/>
          </p:nvSpPr>
          <p:spPr>
            <a:xfrm rot="16200000">
              <a:off x="6839498" y="1116680"/>
              <a:ext cx="652347" cy="57980"/>
            </a:xfrm>
            <a:prstGeom prst="roundRect">
              <a:avLst/>
            </a:prstGeom>
            <a:solidFill>
              <a:srgbClr val="F5A828"/>
            </a:solidFill>
            <a:ln>
              <a:noFill/>
            </a:ln>
            <a:effectLst>
              <a:outerShdw blurRad="108490" dist="38100" dir="10860000" sx="105806" sy="105806" algn="tr" rotWithShape="0">
                <a:srgbClr val="F5A828">
                  <a:alpha val="32342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D93E4F4-D50E-B619-6337-4AF86C826B6C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55210B3F-9E6B-D371-7987-3A1047410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C3949582-A08F-DB90-8391-BB9639B2E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4AA9D67-0422-1AE6-53E4-21C7ED2A917A}"/>
              </a:ext>
            </a:extLst>
          </p:cNvPr>
          <p:cNvSpPr txBox="1"/>
          <p:nvPr/>
        </p:nvSpPr>
        <p:spPr>
          <a:xfrm>
            <a:off x="4106631" y="674763"/>
            <a:ext cx="37946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جلسة شباب</a:t>
            </a:r>
          </a:p>
        </p:txBody>
      </p:sp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5F77899F-A6F3-0577-42D8-43EA0268A488}"/>
              </a:ext>
            </a:extLst>
          </p:cNvPr>
          <p:cNvSpPr/>
          <p:nvPr/>
        </p:nvSpPr>
        <p:spPr>
          <a:xfrm>
            <a:off x="1069494" y="1691003"/>
            <a:ext cx="4887741" cy="2275025"/>
          </a:xfrm>
          <a:prstGeom prst="roundRect">
            <a:avLst>
              <a:gd name="adj" fmla="val 6708"/>
            </a:avLst>
          </a:prstGeom>
          <a:blipFill dpi="0" rotWithShape="1">
            <a:blip r:embed="rId3"/>
            <a:srcRect/>
            <a:stretch>
              <a:fillRect t="-28000" b="-27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DAD928DC-3ED0-2B83-5F26-E9781FEA4A91}"/>
              </a:ext>
            </a:extLst>
          </p:cNvPr>
          <p:cNvSpPr/>
          <p:nvPr/>
        </p:nvSpPr>
        <p:spPr>
          <a:xfrm>
            <a:off x="6234765" y="1691002"/>
            <a:ext cx="4887741" cy="2275025"/>
          </a:xfrm>
          <a:prstGeom prst="roundRect">
            <a:avLst>
              <a:gd name="adj" fmla="val 6708"/>
            </a:avLst>
          </a:prstGeom>
          <a:blipFill dpi="0" rotWithShape="1">
            <a:blip r:embed="rId4"/>
            <a:srcRect/>
            <a:stretch>
              <a:fillRect t="-24000" b="-27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F0DCCB1D-A156-A82A-CC2B-C351FA5F46D4}"/>
              </a:ext>
            </a:extLst>
          </p:cNvPr>
          <p:cNvSpPr/>
          <p:nvPr/>
        </p:nvSpPr>
        <p:spPr>
          <a:xfrm>
            <a:off x="6234765" y="4160898"/>
            <a:ext cx="4887741" cy="2275025"/>
          </a:xfrm>
          <a:prstGeom prst="roundRect">
            <a:avLst>
              <a:gd name="adj" fmla="val 6708"/>
            </a:avLst>
          </a:prstGeom>
          <a:blipFill dpi="0" rotWithShape="1">
            <a:blip r:embed="rId5"/>
            <a:srcRect/>
            <a:stretch>
              <a:fillRect t="-23000" b="-20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CEF2B47B-A7A0-980C-67E8-FC5C35225711}"/>
              </a:ext>
            </a:extLst>
          </p:cNvPr>
          <p:cNvSpPr/>
          <p:nvPr/>
        </p:nvSpPr>
        <p:spPr>
          <a:xfrm>
            <a:off x="1069494" y="4223881"/>
            <a:ext cx="4887741" cy="2022339"/>
          </a:xfrm>
          <a:prstGeom prst="roundRect">
            <a:avLst>
              <a:gd name="adj" fmla="val 11599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7CE7AE1-0F66-EFD2-4B03-0A9F6B8A21C3}"/>
              </a:ext>
            </a:extLst>
          </p:cNvPr>
          <p:cNvSpPr txBox="1"/>
          <p:nvPr/>
        </p:nvSpPr>
        <p:spPr>
          <a:xfrm>
            <a:off x="1992904" y="4373115"/>
            <a:ext cx="1927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التغطية المرئية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8ABCA15-3B7F-CD8A-6707-1283C971CA87}"/>
              </a:ext>
            </a:extLst>
          </p:cNvPr>
          <p:cNvSpPr txBox="1"/>
          <p:nvPr/>
        </p:nvSpPr>
        <p:spPr>
          <a:xfrm>
            <a:off x="1353121" y="4687596"/>
            <a:ext cx="2566799" cy="3885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امسح الكود لمشاهدة الفيديو.</a:t>
            </a:r>
          </a:p>
        </p:txBody>
      </p:sp>
      <p:pic>
        <p:nvPicPr>
          <p:cNvPr id="21" name="صورة 20" descr="صورة تحتوي على الرسومات, دائرة, رمز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4E69BC8-A7CC-0842-BEDB-E35EAC48E74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182562" y="5575406"/>
            <a:ext cx="551558" cy="551558"/>
          </a:xfrm>
          <a:prstGeom prst="rect">
            <a:avLst/>
          </a:prstGeom>
        </p:spPr>
      </p:pic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7486959F-CBF5-A0C8-4011-41608FE6D71B}"/>
              </a:ext>
            </a:extLst>
          </p:cNvPr>
          <p:cNvSpPr/>
          <p:nvPr/>
        </p:nvSpPr>
        <p:spPr>
          <a:xfrm>
            <a:off x="4046663" y="4343135"/>
            <a:ext cx="1783829" cy="1783829"/>
          </a:xfrm>
          <a:prstGeom prst="roundRect">
            <a:avLst>
              <a:gd name="adj" fmla="val 99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C363184-F18C-EC8B-FF9A-18F7096986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87590" y="4484062"/>
            <a:ext cx="1501973" cy="1501973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913BA3B-0E02-9085-8730-516FF5FC0B1C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7C08AEEA-F049-2422-65DD-408D7AD5D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6B82918-255D-A178-CDD3-CFFD62B44027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27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BC81F-7F4C-EF94-D89D-D241A2C7D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E8AFC19-688C-0348-F2CD-B6CF0399E5DD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139E7F9-57BF-CDB5-C4A3-A4DE83D4AC39}"/>
              </a:ext>
            </a:extLst>
          </p:cNvPr>
          <p:cNvGrpSpPr/>
          <p:nvPr/>
        </p:nvGrpSpPr>
        <p:grpSpPr>
          <a:xfrm>
            <a:off x="5012504" y="530712"/>
            <a:ext cx="2166992" cy="652347"/>
            <a:chOff x="5027671" y="819496"/>
            <a:chExt cx="2166992" cy="652347"/>
          </a:xfrm>
        </p:grpSpPr>
        <p:sp>
          <p:nvSpPr>
            <p:cNvPr id="12" name="مستطيل ذو زاويتين مستديرتين في نفس الجانب 11">
              <a:extLst>
                <a:ext uri="{FF2B5EF4-FFF2-40B4-BE49-F238E27FC236}">
                  <a16:creationId xmlns:a16="http://schemas.microsoft.com/office/drawing/2014/main" id="{DB755736-9080-EB1E-8407-B2C9A5D8B090}"/>
                </a:ext>
              </a:extLst>
            </p:cNvPr>
            <p:cNvSpPr/>
            <p:nvPr/>
          </p:nvSpPr>
          <p:spPr>
            <a:xfrm rot="16200000">
              <a:off x="5784993" y="62174"/>
              <a:ext cx="652347" cy="2166992"/>
            </a:xfrm>
            <a:prstGeom prst="round2SameRect">
              <a:avLst>
                <a:gd name="adj1" fmla="val 7325"/>
                <a:gd name="adj2" fmla="val 0"/>
              </a:avLst>
            </a:prstGeom>
            <a:solidFill>
              <a:srgbClr val="00ABA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16" name="مستطيل مستدير الزوايا 15">
              <a:extLst>
                <a:ext uri="{FF2B5EF4-FFF2-40B4-BE49-F238E27FC236}">
                  <a16:creationId xmlns:a16="http://schemas.microsoft.com/office/drawing/2014/main" id="{93282F84-AB3A-FAB5-4346-B571BA5B7D16}"/>
                </a:ext>
              </a:extLst>
            </p:cNvPr>
            <p:cNvSpPr/>
            <p:nvPr/>
          </p:nvSpPr>
          <p:spPr>
            <a:xfrm rot="16200000">
              <a:off x="6839498" y="1116680"/>
              <a:ext cx="652347" cy="57980"/>
            </a:xfrm>
            <a:prstGeom prst="roundRect">
              <a:avLst/>
            </a:prstGeom>
            <a:solidFill>
              <a:srgbClr val="F5A828"/>
            </a:solidFill>
            <a:ln>
              <a:noFill/>
            </a:ln>
            <a:effectLst>
              <a:outerShdw blurRad="108490" dist="38100" dir="10860000" sx="105806" sy="105806" algn="tr" rotWithShape="0">
                <a:srgbClr val="F5A828">
                  <a:alpha val="32342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3B28771-3A8D-6258-4270-BC50F11AF0ED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2EBCD453-5668-FD1E-849F-5CB0BE22C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633D5DF8-F65B-ABEB-F412-F487CAB5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D56D085-4341-A37E-DB8C-72E5DFEEDDF6}"/>
              </a:ext>
            </a:extLst>
          </p:cNvPr>
          <p:cNvSpPr txBox="1"/>
          <p:nvPr/>
        </p:nvSpPr>
        <p:spPr>
          <a:xfrm>
            <a:off x="4198696" y="674763"/>
            <a:ext cx="37946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فرحة طفل</a:t>
            </a:r>
          </a:p>
        </p:txBody>
      </p:sp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5CA9D877-D01E-D315-5E41-311C7DE967B0}"/>
              </a:ext>
            </a:extLst>
          </p:cNvPr>
          <p:cNvSpPr/>
          <p:nvPr/>
        </p:nvSpPr>
        <p:spPr>
          <a:xfrm>
            <a:off x="6168253" y="1322023"/>
            <a:ext cx="3510893" cy="2441682"/>
          </a:xfrm>
          <a:prstGeom prst="roundRect">
            <a:avLst>
              <a:gd name="adj" fmla="val 6708"/>
            </a:avLst>
          </a:prstGeom>
          <a:blipFill dpi="0" rotWithShape="1">
            <a:blip r:embed="rId3"/>
            <a:srcRect/>
            <a:stretch>
              <a:fillRect t="-8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B7E1897C-7FF3-E636-51A8-7522AD259838}"/>
              </a:ext>
            </a:extLst>
          </p:cNvPr>
          <p:cNvSpPr/>
          <p:nvPr/>
        </p:nvSpPr>
        <p:spPr>
          <a:xfrm>
            <a:off x="6168253" y="3915758"/>
            <a:ext cx="3510893" cy="2441682"/>
          </a:xfrm>
          <a:prstGeom prst="roundRect">
            <a:avLst>
              <a:gd name="adj" fmla="val 6708"/>
            </a:avLst>
          </a:prstGeom>
          <a:blipFill dpi="0" rotWithShape="1">
            <a:blip r:embed="rId4"/>
            <a:srcRect/>
            <a:stretch>
              <a:fillRect l="-9000" t="-40000" b="-2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48723B8F-EB8C-50C5-BB4C-FC388FD97BBB}"/>
              </a:ext>
            </a:extLst>
          </p:cNvPr>
          <p:cNvSpPr/>
          <p:nvPr/>
        </p:nvSpPr>
        <p:spPr>
          <a:xfrm>
            <a:off x="2479657" y="1322023"/>
            <a:ext cx="3510893" cy="2441682"/>
          </a:xfrm>
          <a:prstGeom prst="roundRect">
            <a:avLst>
              <a:gd name="adj" fmla="val 6708"/>
            </a:avLst>
          </a:prstGeom>
          <a:blipFill dpi="0" rotWithShape="1">
            <a:blip r:embed="rId5"/>
            <a:srcRect/>
            <a:stretch>
              <a:fillRect t="-27000" r="-29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DC8FA02D-38C7-82B1-90CA-9F4C00A7CF0C}"/>
              </a:ext>
            </a:extLst>
          </p:cNvPr>
          <p:cNvSpPr/>
          <p:nvPr/>
        </p:nvSpPr>
        <p:spPr>
          <a:xfrm>
            <a:off x="2479657" y="3915758"/>
            <a:ext cx="3510893" cy="2441682"/>
          </a:xfrm>
          <a:prstGeom prst="roundRect">
            <a:avLst>
              <a:gd name="adj" fmla="val 6708"/>
            </a:avLst>
          </a:prstGeom>
          <a:blipFill dpi="0" rotWithShape="1">
            <a:blip r:embed="rId6"/>
            <a:srcRect/>
            <a:stretch>
              <a:fillRect l="-1000" t="-37000" r="-9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67B9F91-DC5D-AB1B-386C-B14C8C9094F7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37D8E4F-294C-19D1-8A64-3D22C508A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E182DD9-3687-139E-5D5C-E8027B7C19EC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19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73200-66FC-5818-4844-54FE6B07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77824D2-5C0B-1E5B-378A-097A53E76018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CF5DEA2-94AF-CE2F-03AB-E956B530114C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941AAFE2-DE48-136C-305F-B780910DC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F32113CF-BB92-45B4-B2DE-C6FDE9B49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9BD652A5-30E8-5630-D9F6-FF17BC786C2A}"/>
              </a:ext>
            </a:extLst>
          </p:cNvPr>
          <p:cNvSpPr/>
          <p:nvPr/>
        </p:nvSpPr>
        <p:spPr>
          <a:xfrm>
            <a:off x="8097181" y="1305391"/>
            <a:ext cx="2957777" cy="5092370"/>
          </a:xfrm>
          <a:prstGeom prst="roundRect">
            <a:avLst>
              <a:gd name="adj" fmla="val 6708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78C9C40-241D-4AEE-B080-C4244547708A}"/>
              </a:ext>
            </a:extLst>
          </p:cNvPr>
          <p:cNvSpPr txBox="1"/>
          <p:nvPr/>
        </p:nvSpPr>
        <p:spPr>
          <a:xfrm>
            <a:off x="8230876" y="1480705"/>
            <a:ext cx="27326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استقبال</a:t>
            </a:r>
            <a:r>
              <a:rPr lang="en-US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أبطال الغد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315D40E-7359-620A-6A34-378F562E0D17}"/>
              </a:ext>
            </a:extLst>
          </p:cNvPr>
          <p:cNvSpPr txBox="1"/>
          <p:nvPr/>
        </p:nvSpPr>
        <p:spPr>
          <a:xfrm>
            <a:off x="8347985" y="1866514"/>
            <a:ext cx="2558237" cy="1681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أقامت جمعية التنمية بالهمجة بالتعاون مع مدرسة الطفولة المبكرة حفل استقبال بهيج لأبنائنا الطلاب، لبداية عام دراسي مليء بالتفاؤل والنجاح.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186C98A-0B77-D643-474F-E1D0E55590DE}"/>
              </a:ext>
            </a:extLst>
          </p:cNvPr>
          <p:cNvGrpSpPr/>
          <p:nvPr/>
        </p:nvGrpSpPr>
        <p:grpSpPr>
          <a:xfrm>
            <a:off x="8230876" y="3665295"/>
            <a:ext cx="2651641" cy="385983"/>
            <a:chOff x="9241522" y="2134263"/>
            <a:chExt cx="1921627" cy="454259"/>
          </a:xfrm>
        </p:grpSpPr>
        <p:sp>
          <p:nvSpPr>
            <p:cNvPr id="4" name="مستطيل مستدير الزوايا 3">
              <a:extLst>
                <a:ext uri="{FF2B5EF4-FFF2-40B4-BE49-F238E27FC236}">
                  <a16:creationId xmlns:a16="http://schemas.microsoft.com/office/drawing/2014/main" id="{C7415333-9DA2-9ABE-51A0-CFFE5036ECEB}"/>
                </a:ext>
              </a:extLst>
            </p:cNvPr>
            <p:cNvSpPr/>
            <p:nvPr/>
          </p:nvSpPr>
          <p:spPr>
            <a:xfrm>
              <a:off x="9241522" y="2134263"/>
              <a:ext cx="1921627" cy="45425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FA4"/>
                </a:gs>
                <a:gs pos="0">
                  <a:srgbClr val="007C6E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sz="1400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97482C64-C6CD-F3DD-D2FD-684C1560E519}"/>
                </a:ext>
              </a:extLst>
            </p:cNvPr>
            <p:cNvSpPr txBox="1"/>
            <p:nvPr/>
          </p:nvSpPr>
          <p:spPr>
            <a:xfrm>
              <a:off x="9261413" y="2165735"/>
              <a:ext cx="1853159" cy="3327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900" b="1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 بالشراكة مع مدرسة الطفولة المبكرة</a:t>
              </a:r>
            </a:p>
          </p:txBody>
        </p:sp>
      </p:grp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B1E7DBF0-C1AC-2A31-372E-BF689849432C}"/>
              </a:ext>
            </a:extLst>
          </p:cNvPr>
          <p:cNvSpPr/>
          <p:nvPr/>
        </p:nvSpPr>
        <p:spPr>
          <a:xfrm>
            <a:off x="2088846" y="1416964"/>
            <a:ext cx="5751288" cy="2557842"/>
          </a:xfrm>
          <a:prstGeom prst="roundRect">
            <a:avLst>
              <a:gd name="adj" fmla="val 6708"/>
            </a:avLst>
          </a:prstGeom>
          <a:blipFill dpi="0" rotWithShape="1">
            <a:blip r:embed="rId3"/>
            <a:srcRect/>
            <a:stretch>
              <a:fillRect t="-4000" b="-14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27F63011-B2F3-16C7-98A8-E70A18E156C0}"/>
              </a:ext>
            </a:extLst>
          </p:cNvPr>
          <p:cNvSpPr/>
          <p:nvPr/>
        </p:nvSpPr>
        <p:spPr>
          <a:xfrm>
            <a:off x="2088845" y="4169677"/>
            <a:ext cx="2905377" cy="2022339"/>
          </a:xfrm>
          <a:prstGeom prst="roundRect">
            <a:avLst>
              <a:gd name="adj" fmla="val 11599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2" name="مستطيل مستدير الزوايا 11">
            <a:extLst>
              <a:ext uri="{FF2B5EF4-FFF2-40B4-BE49-F238E27FC236}">
                <a16:creationId xmlns:a16="http://schemas.microsoft.com/office/drawing/2014/main" id="{FB67374F-449F-CE16-98DA-97CE927C783B}"/>
              </a:ext>
            </a:extLst>
          </p:cNvPr>
          <p:cNvSpPr/>
          <p:nvPr/>
        </p:nvSpPr>
        <p:spPr>
          <a:xfrm>
            <a:off x="5251269" y="4169677"/>
            <a:ext cx="2588865" cy="2022339"/>
          </a:xfrm>
          <a:prstGeom prst="roundRect">
            <a:avLst>
              <a:gd name="adj" fmla="val 11599"/>
            </a:avLst>
          </a:prstGeom>
          <a:blipFill dpi="0" rotWithShape="1">
            <a:blip r:embed="rId5"/>
            <a:srcRect/>
            <a:stretch>
              <a:fillRect t="-7000" r="-9000" b="-1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F897B73-F01E-B9D5-3AE7-DC7933FC1F55}"/>
              </a:ext>
            </a:extLst>
          </p:cNvPr>
          <p:cNvGrpSpPr/>
          <p:nvPr/>
        </p:nvGrpSpPr>
        <p:grpSpPr>
          <a:xfrm>
            <a:off x="8828588" y="4743199"/>
            <a:ext cx="1494962" cy="1507799"/>
            <a:chOff x="8652583" y="4332605"/>
            <a:chExt cx="1768642" cy="1783829"/>
          </a:xfrm>
        </p:grpSpPr>
        <p:sp>
          <p:nvSpPr>
            <p:cNvPr id="20" name="مستطيل مستدير الزوايا 19">
              <a:extLst>
                <a:ext uri="{FF2B5EF4-FFF2-40B4-BE49-F238E27FC236}">
                  <a16:creationId xmlns:a16="http://schemas.microsoft.com/office/drawing/2014/main" id="{59D274D6-6C85-6FCA-697C-0BD1CC4EAFB1}"/>
                </a:ext>
              </a:extLst>
            </p:cNvPr>
            <p:cNvSpPr/>
            <p:nvPr/>
          </p:nvSpPr>
          <p:spPr>
            <a:xfrm>
              <a:off x="8652583" y="4332605"/>
              <a:ext cx="1768642" cy="1783829"/>
            </a:xfrm>
            <a:prstGeom prst="roundRect">
              <a:avLst>
                <a:gd name="adj" fmla="val 99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218517A-6852-0141-E987-10CF9241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784793" y="4473533"/>
              <a:ext cx="1501973" cy="1501973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521D3CB-89A5-4002-D87A-80C9A0C3700C}"/>
              </a:ext>
            </a:extLst>
          </p:cNvPr>
          <p:cNvSpPr txBox="1"/>
          <p:nvPr/>
        </p:nvSpPr>
        <p:spPr>
          <a:xfrm>
            <a:off x="9016077" y="4104201"/>
            <a:ext cx="192701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التغطية المرئية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63D78E-FFAD-30FA-72C4-03AB3DFBFDA8}"/>
              </a:ext>
            </a:extLst>
          </p:cNvPr>
          <p:cNvSpPr txBox="1"/>
          <p:nvPr/>
        </p:nvSpPr>
        <p:spPr>
          <a:xfrm>
            <a:off x="8376294" y="4359128"/>
            <a:ext cx="2566799" cy="325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05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امسح الكود لمشاهدة الفيديو.</a:t>
            </a:r>
          </a:p>
        </p:txBody>
      </p:sp>
      <p:pic>
        <p:nvPicPr>
          <p:cNvPr id="16" name="صورة 15" descr="صورة تحتوي على الرسومات, دائرة, رمز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71C28B9-112E-D90F-DD82-A31A1254C54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347985" y="4168830"/>
            <a:ext cx="401045" cy="401045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5283065-0575-B781-05BD-6DD746A5A1A3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2A53F37-465A-8C32-8197-18CBD26B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45B7A8DB-4019-E20D-E167-D969DA29FDDB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14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48C36-885C-4E97-BDB2-536F8F7B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E9D4ACA-4FB1-7074-CFEC-53FF8983F6F9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389E474-CB72-A667-4009-C56F6B2D17B3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B86237E2-AB25-C45D-17A1-6A8FB1B0C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05962CB5-D426-157E-D7F4-5453D2FB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A160A2CC-7E74-0AD4-1872-60BF0954BD82}"/>
              </a:ext>
            </a:extLst>
          </p:cNvPr>
          <p:cNvSpPr/>
          <p:nvPr/>
        </p:nvSpPr>
        <p:spPr>
          <a:xfrm>
            <a:off x="8569923" y="1305391"/>
            <a:ext cx="2957777" cy="5092370"/>
          </a:xfrm>
          <a:prstGeom prst="roundRect">
            <a:avLst>
              <a:gd name="adj" fmla="val 6708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597DE15-EFDF-AC6C-ABA6-FEBBEDC0CDFB}"/>
              </a:ext>
            </a:extLst>
          </p:cNvPr>
          <p:cNvSpPr txBox="1"/>
          <p:nvPr/>
        </p:nvSpPr>
        <p:spPr>
          <a:xfrm>
            <a:off x="8703618" y="1480705"/>
            <a:ext cx="27326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نحلم</a:t>
            </a:r>
            <a:r>
              <a:rPr lang="en-US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ونحقق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AA5D937-61AF-02EC-EBC5-85FE079DA5A0}"/>
              </a:ext>
            </a:extLst>
          </p:cNvPr>
          <p:cNvSpPr txBox="1"/>
          <p:nvPr/>
        </p:nvSpPr>
        <p:spPr>
          <a:xfrm>
            <a:off x="8820727" y="1866514"/>
            <a:ext cx="2558237" cy="20043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بالشراكـة مع متوسطة وثانوية الهمجة، أقامت جمعية التنمية الأهلية بالهمجة احتفالاً بمناسبة اليوم الوطني، وذلك تعزيزاً لقيم الانتماء والولاء وترسيخاً لمعاني الفخر والاعتزاز بالوطن .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9CC3326-CCA0-2798-634F-3997E368A9C5}"/>
              </a:ext>
            </a:extLst>
          </p:cNvPr>
          <p:cNvGrpSpPr/>
          <p:nvPr/>
        </p:nvGrpSpPr>
        <p:grpSpPr>
          <a:xfrm>
            <a:off x="8703618" y="4081771"/>
            <a:ext cx="2651641" cy="385983"/>
            <a:chOff x="9241522" y="2134263"/>
            <a:chExt cx="1921627" cy="454259"/>
          </a:xfrm>
        </p:grpSpPr>
        <p:sp>
          <p:nvSpPr>
            <p:cNvPr id="4" name="مستطيل مستدير الزوايا 3">
              <a:extLst>
                <a:ext uri="{FF2B5EF4-FFF2-40B4-BE49-F238E27FC236}">
                  <a16:creationId xmlns:a16="http://schemas.microsoft.com/office/drawing/2014/main" id="{C73FC770-07E0-B219-E675-CB5FC404CC48}"/>
                </a:ext>
              </a:extLst>
            </p:cNvPr>
            <p:cNvSpPr/>
            <p:nvPr/>
          </p:nvSpPr>
          <p:spPr>
            <a:xfrm>
              <a:off x="9241522" y="2134263"/>
              <a:ext cx="1921627" cy="45425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FA4"/>
                </a:gs>
                <a:gs pos="0">
                  <a:srgbClr val="007C6E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sz="1400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F2918AF5-7CF9-910C-B71F-DC59614EA8E4}"/>
                </a:ext>
              </a:extLst>
            </p:cNvPr>
            <p:cNvSpPr txBox="1"/>
            <p:nvPr/>
          </p:nvSpPr>
          <p:spPr>
            <a:xfrm>
              <a:off x="9261413" y="2165735"/>
              <a:ext cx="1853159" cy="3327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900" b="1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بالشراكة مع متوسطة وثانوية الهمجة</a:t>
              </a:r>
            </a:p>
          </p:txBody>
        </p:sp>
      </p:grp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3DEC17F1-3B34-715F-08C8-CD760E94B6F3}"/>
              </a:ext>
            </a:extLst>
          </p:cNvPr>
          <p:cNvSpPr/>
          <p:nvPr/>
        </p:nvSpPr>
        <p:spPr>
          <a:xfrm>
            <a:off x="5229217" y="1305391"/>
            <a:ext cx="2957777" cy="3495209"/>
          </a:xfrm>
          <a:prstGeom prst="roundRect">
            <a:avLst>
              <a:gd name="adj" fmla="val 6708"/>
            </a:avLst>
          </a:prstGeom>
          <a:blipFill dpi="0" rotWithShape="1">
            <a:blip r:embed="rId3"/>
            <a:srcRect/>
            <a:stretch>
              <a:fillRect t="-4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2E32BA81-6034-73C1-53A8-5D089E87EE5A}"/>
              </a:ext>
            </a:extLst>
          </p:cNvPr>
          <p:cNvSpPr/>
          <p:nvPr/>
        </p:nvSpPr>
        <p:spPr>
          <a:xfrm>
            <a:off x="2088845" y="1305391"/>
            <a:ext cx="2957777" cy="3495209"/>
          </a:xfrm>
          <a:prstGeom prst="roundRect">
            <a:avLst>
              <a:gd name="adj" fmla="val 6708"/>
            </a:avLst>
          </a:prstGeom>
          <a:blipFill dpi="0" rotWithShape="1">
            <a:blip r:embed="rId4"/>
            <a:srcRect/>
            <a:stretch>
              <a:fillRect t="-4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433A7921-B6DE-38AB-02F2-C2224DFE7806}"/>
              </a:ext>
            </a:extLst>
          </p:cNvPr>
          <p:cNvSpPr/>
          <p:nvPr/>
        </p:nvSpPr>
        <p:spPr>
          <a:xfrm>
            <a:off x="3448464" y="3739243"/>
            <a:ext cx="2957777" cy="2658518"/>
          </a:xfrm>
          <a:prstGeom prst="roundRect">
            <a:avLst>
              <a:gd name="adj" fmla="val 6708"/>
            </a:avLst>
          </a:prstGeom>
          <a:blipFill dpi="0" rotWithShape="1">
            <a:blip r:embed="rId5"/>
            <a:srcRect/>
            <a:stretch>
              <a:fillRect t="-28000" b="-27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718AE66-55C0-84B8-D254-2E331D51226E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6F0DEE6-3125-F798-A33A-C72C441F4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2924A8E8-7C0E-9190-A452-AB577639A18D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63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44D1CD2-5084-5BB0-6FE1-2EB2D7ED729B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52" name="مستطيل مستدير الزوايا 151">
            <a:extLst>
              <a:ext uri="{FF2B5EF4-FFF2-40B4-BE49-F238E27FC236}">
                <a16:creationId xmlns:a16="http://schemas.microsoft.com/office/drawing/2014/main" id="{B0597759-AA4B-507E-D635-05FF372E2D32}"/>
              </a:ext>
            </a:extLst>
          </p:cNvPr>
          <p:cNvSpPr/>
          <p:nvPr/>
        </p:nvSpPr>
        <p:spPr>
          <a:xfrm>
            <a:off x="2033868" y="3146104"/>
            <a:ext cx="8124262" cy="1391706"/>
          </a:xfrm>
          <a:prstGeom prst="roundRect">
            <a:avLst>
              <a:gd name="adj" fmla="val 6635"/>
            </a:avLst>
          </a:prstGeom>
          <a:solidFill>
            <a:schemeClr val="bg1"/>
          </a:solidFill>
          <a:ln>
            <a:noFill/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E7DB5C9A-B143-4369-6772-5F2A4B5557D7}"/>
              </a:ext>
            </a:extLst>
          </p:cNvPr>
          <p:cNvSpPr txBox="1">
            <a:spLocks/>
          </p:cNvSpPr>
          <p:nvPr/>
        </p:nvSpPr>
        <p:spPr>
          <a:xfrm>
            <a:off x="4469659" y="2331455"/>
            <a:ext cx="3272191" cy="331315"/>
          </a:xfrm>
          <a:prstGeom prst="rect">
            <a:avLst/>
          </a:prstGeom>
          <a:noFill/>
        </p:spPr>
        <p:txBody>
          <a:bodyPr wrap="square" tIns="36000" bIns="0" anchor="ctr">
            <a:noAutofit/>
          </a:bodyPr>
          <a:lstStyle/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بسم الله الرحمن الرحيم</a:t>
            </a:r>
          </a:p>
        </p:txBody>
      </p:sp>
      <p:sp>
        <p:nvSpPr>
          <p:cNvPr id="165" name="مربع نص 164">
            <a:extLst>
              <a:ext uri="{FF2B5EF4-FFF2-40B4-BE49-F238E27FC236}">
                <a16:creationId xmlns:a16="http://schemas.microsoft.com/office/drawing/2014/main" id="{9210AC6C-7CBA-65FC-1526-8BDF460FA880}"/>
              </a:ext>
            </a:extLst>
          </p:cNvPr>
          <p:cNvSpPr txBox="1">
            <a:spLocks/>
          </p:cNvSpPr>
          <p:nvPr/>
        </p:nvSpPr>
        <p:spPr>
          <a:xfrm>
            <a:off x="2245967" y="3171503"/>
            <a:ext cx="7700065" cy="1270616"/>
          </a:xfrm>
          <a:prstGeom prst="rect">
            <a:avLst/>
          </a:prstGeom>
          <a:noFill/>
        </p:spPr>
        <p:txBody>
          <a:bodyPr wrap="square" tIns="36000" bIns="0" anchor="ctr">
            <a:noAutofit/>
          </a:bodyPr>
          <a:lstStyle/>
          <a:p>
            <a:pPr algn="ctr" rtl="0">
              <a:lnSpc>
                <a:spcPct val="150000"/>
              </a:lnSpc>
              <a:spcBef>
                <a:spcPts val="600"/>
              </a:spcBef>
            </a:pPr>
            <a:r>
              <a:rPr lang="ar-SA" dirty="0">
                <a:solidFill>
                  <a:schemeClr val="bg2">
                    <a:lumMod val="25000"/>
                  </a:schemeClr>
                </a:solidFill>
                <a:latin typeface="Cairo" pitchFamily="2" charset="-78"/>
                <a:cs typeface="Cairo" pitchFamily="2" charset="-78"/>
              </a:rPr>
              <a:t>إِنَّ الَّذِينَ يَتْلُونَ كِتَابَ اللَّهِ وَأَقَامُوا الصَّلَاةَ وَأَنفَقُوا مِمَّا رَزَقْنَاهُمْ سِرًّا وَعَلَانِيَةً يَرْجُونَ تِجَارَةً لَّن تَبُورَ ۝ لِيُوَفِّيَهُمْ أُجُورَهُمْ وَيَزِيدَهُم مِّن فَضْلِهِ إِنَّهُ غَفُورٌ شَكُورٌ</a:t>
            </a: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E9ACEEAC-B664-E139-A19B-0CC015AD5465}"/>
              </a:ext>
            </a:extLst>
          </p:cNvPr>
          <p:cNvSpPr txBox="1">
            <a:spLocks/>
          </p:cNvSpPr>
          <p:nvPr/>
        </p:nvSpPr>
        <p:spPr>
          <a:xfrm>
            <a:off x="2245966" y="4537810"/>
            <a:ext cx="7700065" cy="412603"/>
          </a:xfrm>
          <a:prstGeom prst="rect">
            <a:avLst/>
          </a:prstGeom>
          <a:noFill/>
        </p:spPr>
        <p:txBody>
          <a:bodyPr wrap="square" tIns="36000" bIns="0" anchor="ctr">
            <a:noAutofit/>
          </a:bodyPr>
          <a:lstStyle/>
          <a:p>
            <a:pPr algn="ctr" rtl="0">
              <a:lnSpc>
                <a:spcPct val="150000"/>
              </a:lnSpc>
              <a:spcBef>
                <a:spcPts val="600"/>
              </a:spcBef>
            </a:pPr>
            <a:r>
              <a:rPr lang="ar-SA" sz="12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[سورة فاطر: 29-30]</a:t>
            </a:r>
          </a:p>
        </p:txBody>
      </p:sp>
      <p:sp>
        <p:nvSpPr>
          <p:cNvPr id="168" name="مستطيل 167">
            <a:extLst>
              <a:ext uri="{FF2B5EF4-FFF2-40B4-BE49-F238E27FC236}">
                <a16:creationId xmlns:a16="http://schemas.microsoft.com/office/drawing/2014/main" id="{3077D9BB-2C4B-AD7E-2733-1B49A3F92A27}"/>
              </a:ext>
            </a:extLst>
          </p:cNvPr>
          <p:cNvSpPr/>
          <p:nvPr/>
        </p:nvSpPr>
        <p:spPr>
          <a:xfrm flipV="1">
            <a:off x="4969460" y="2777031"/>
            <a:ext cx="2253081" cy="45719"/>
          </a:xfrm>
          <a:prstGeom prst="rect">
            <a:avLst/>
          </a:prstGeom>
          <a:solidFill>
            <a:srgbClr val="F5A828"/>
          </a:solidFill>
          <a:ln>
            <a:noFill/>
          </a:ln>
          <a:effectLst>
            <a:outerShdw blurRad="200306" dist="38100" dir="16200000" sx="107535" sy="107535" rotWithShape="0">
              <a:srgbClr val="F5A828">
                <a:alpha val="7089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>
              <a:solidFill>
                <a:srgbClr val="174545"/>
              </a:solidFill>
            </a:endParaRPr>
          </a:p>
        </p:txBody>
      </p:sp>
      <p:grpSp>
        <p:nvGrpSpPr>
          <p:cNvPr id="169" name="مجموعة 168">
            <a:extLst>
              <a:ext uri="{FF2B5EF4-FFF2-40B4-BE49-F238E27FC236}">
                <a16:creationId xmlns:a16="http://schemas.microsoft.com/office/drawing/2014/main" id="{47D29E53-5783-5A9B-D907-A6B3642BFEA5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70" name="صورة 169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1F9E1056-A0B3-14E9-CC60-DDB8DE940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71" name="صورة 170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33B305B8-BB1E-C76F-C022-7F8BBA981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36981FD-A16E-EDD1-E773-09269DD8C0A1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0C35726-4FE8-9EAD-A727-B7BBAB662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D1AC7457-3D3B-C875-598B-C6D4035FFB39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31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0FC36C-B5EE-6AB8-F351-886D14065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80ACB380-FED5-07DD-A7E1-E40EDE3B7D0D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BC5FB499-4463-E8AE-CC09-F7FEA97D4B77}"/>
              </a:ext>
            </a:extLst>
          </p:cNvPr>
          <p:cNvGrpSpPr/>
          <p:nvPr/>
        </p:nvGrpSpPr>
        <p:grpSpPr>
          <a:xfrm>
            <a:off x="2736121" y="1796165"/>
            <a:ext cx="6777337" cy="3265671"/>
            <a:chOff x="2574320" y="1939339"/>
            <a:chExt cx="6777337" cy="3265671"/>
          </a:xfrm>
        </p:grpSpPr>
        <p:sp>
          <p:nvSpPr>
            <p:cNvPr id="5" name="مستطيل مستدير الزوايا 4">
              <a:extLst>
                <a:ext uri="{FF2B5EF4-FFF2-40B4-BE49-F238E27FC236}">
                  <a16:creationId xmlns:a16="http://schemas.microsoft.com/office/drawing/2014/main" id="{867DF0FC-4EC1-9641-7417-716F99797A4B}"/>
                </a:ext>
              </a:extLst>
            </p:cNvPr>
            <p:cNvSpPr/>
            <p:nvPr/>
          </p:nvSpPr>
          <p:spPr>
            <a:xfrm>
              <a:off x="6726990" y="1939339"/>
              <a:ext cx="2624667" cy="3265671"/>
            </a:xfrm>
            <a:prstGeom prst="roundRect">
              <a:avLst>
                <a:gd name="adj" fmla="val 4409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6E2464B-6014-D8D4-7094-EA82A2EFEE29}"/>
                </a:ext>
              </a:extLst>
            </p:cNvPr>
            <p:cNvSpPr txBox="1"/>
            <p:nvPr/>
          </p:nvSpPr>
          <p:spPr>
            <a:xfrm>
              <a:off x="3947009" y="1958921"/>
              <a:ext cx="2489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dirty="0">
                  <a:solidFill>
                    <a:srgbClr val="F5A828"/>
                  </a:solidFill>
                  <a:latin typeface="Cairo" pitchFamily="2" charset="-78"/>
                  <a:cs typeface="Cairo" pitchFamily="2" charset="-78"/>
                </a:rPr>
                <a:t>خادم الحرمين الشريفين</a:t>
              </a: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8A4386F-F7E9-C4F1-BA59-D45A2C51FD9E}"/>
                </a:ext>
              </a:extLst>
            </p:cNvPr>
            <p:cNvSpPr txBox="1"/>
            <p:nvPr/>
          </p:nvSpPr>
          <p:spPr>
            <a:xfrm>
              <a:off x="2641600" y="2365321"/>
              <a:ext cx="379460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الملك سلمان بن عبد العزيز آل سعود</a:t>
              </a:r>
            </a:p>
          </p:txBody>
        </p:sp>
        <p:sp>
          <p:nvSpPr>
            <p:cNvPr id="10" name="مستطيل ذو زاويتين مستديرتين في نفس الجانب 9">
              <a:extLst>
                <a:ext uri="{FF2B5EF4-FFF2-40B4-BE49-F238E27FC236}">
                  <a16:creationId xmlns:a16="http://schemas.microsoft.com/office/drawing/2014/main" id="{4CE196FE-D856-F0A7-CFBB-624595AF063E}"/>
                </a:ext>
              </a:extLst>
            </p:cNvPr>
            <p:cNvSpPr/>
            <p:nvPr/>
          </p:nvSpPr>
          <p:spPr>
            <a:xfrm rot="16200000">
              <a:off x="3520427" y="2126896"/>
              <a:ext cx="1997667" cy="3889882"/>
            </a:xfrm>
            <a:prstGeom prst="round2SameRect">
              <a:avLst>
                <a:gd name="adj1" fmla="val 7325"/>
                <a:gd name="adj2" fmla="val 0"/>
              </a:avLst>
            </a:prstGeom>
            <a:solidFill>
              <a:srgbClr val="00ABA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02A820D-C266-1941-BCE3-76DD0956DDA7}"/>
                </a:ext>
              </a:extLst>
            </p:cNvPr>
            <p:cNvSpPr txBox="1"/>
            <p:nvPr/>
          </p:nvSpPr>
          <p:spPr>
            <a:xfrm>
              <a:off x="2660402" y="3473408"/>
              <a:ext cx="3794609" cy="11695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>
                <a:lnSpc>
                  <a:spcPct val="150000"/>
                </a:lnSpc>
              </a:pPr>
              <a:r>
                <a:rPr lang="ar-SA" sz="16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"هدفي الأول أن تكون بلادنا نموذجاً ناجحاً ورائداً في العالم على كافة الأصعدة، وسأعمل معكم على تحقيق ذلك"</a:t>
              </a:r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1A7D05DF-D87F-8514-1FB0-63B864260A5D}"/>
                </a:ext>
              </a:extLst>
            </p:cNvPr>
            <p:cNvSpPr/>
            <p:nvPr/>
          </p:nvSpPr>
          <p:spPr>
            <a:xfrm flipH="1" flipV="1">
              <a:off x="6460730" y="3073005"/>
              <a:ext cx="45719" cy="1997667"/>
            </a:xfrm>
            <a:prstGeom prst="rect">
              <a:avLst/>
            </a:prstGeom>
            <a:solidFill>
              <a:srgbClr val="F5A828"/>
            </a:solidFill>
            <a:ln>
              <a:noFill/>
            </a:ln>
            <a:effectLst>
              <a:outerShdw blurRad="50800" dist="38100" dir="10800000" algn="r" rotWithShape="0">
                <a:srgbClr val="F5A828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>
                <a:solidFill>
                  <a:srgbClr val="174545"/>
                </a:solidFill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1D64F892-E10F-58ED-F928-A9297E8B6561}"/>
                </a:ext>
              </a:extLst>
            </p:cNvPr>
            <p:cNvSpPr txBox="1"/>
            <p:nvPr/>
          </p:nvSpPr>
          <p:spPr>
            <a:xfrm>
              <a:off x="2606881" y="2805566"/>
              <a:ext cx="379460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endParaRPr lang="ar-SA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AAFCA17-B3F7-EA18-241C-17ECCFDA1599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3B8FDDC3-B870-9439-92D7-854FFEADC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BEA86409-9AF6-BA69-0DD0-23D1E21DE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62B0E64-9D29-F445-A6E8-FC08DDBC2719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8EDCCB7-E24D-A0FA-DE4E-718B4032F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B528F00-C57E-BFFC-EAB0-0F64242E5771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60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11E29-08E7-976C-2B0F-848448CE4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C2A4443-8B50-BC10-900A-60DB0C823D70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260EC07-68C9-2DB9-519A-EEF797C086AA}"/>
              </a:ext>
            </a:extLst>
          </p:cNvPr>
          <p:cNvGrpSpPr/>
          <p:nvPr/>
        </p:nvGrpSpPr>
        <p:grpSpPr>
          <a:xfrm>
            <a:off x="2700737" y="1796164"/>
            <a:ext cx="6775395" cy="3265671"/>
            <a:chOff x="3121894" y="2200156"/>
            <a:chExt cx="6775395" cy="3265671"/>
          </a:xfrm>
        </p:grpSpPr>
        <p:sp>
          <p:nvSpPr>
            <p:cNvPr id="10" name="مستطيل ذو زاويتين مستديرتين في نفس الجانب 9">
              <a:extLst>
                <a:ext uri="{FF2B5EF4-FFF2-40B4-BE49-F238E27FC236}">
                  <a16:creationId xmlns:a16="http://schemas.microsoft.com/office/drawing/2014/main" id="{734342E2-B04A-C4CD-5AA4-A241FD7F1968}"/>
                </a:ext>
              </a:extLst>
            </p:cNvPr>
            <p:cNvSpPr/>
            <p:nvPr/>
          </p:nvSpPr>
          <p:spPr>
            <a:xfrm rot="5400000">
              <a:off x="6953514" y="2486482"/>
              <a:ext cx="1997667" cy="3889882"/>
            </a:xfrm>
            <a:prstGeom prst="round2SameRect">
              <a:avLst>
                <a:gd name="adj1" fmla="val 7325"/>
                <a:gd name="adj2" fmla="val 0"/>
              </a:avLst>
            </a:prstGeom>
            <a:solidFill>
              <a:srgbClr val="00ABA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312E81D-6CF8-8CCB-B33C-0820C6A62738}"/>
                </a:ext>
              </a:extLst>
            </p:cNvPr>
            <p:cNvSpPr txBox="1"/>
            <p:nvPr/>
          </p:nvSpPr>
          <p:spPr>
            <a:xfrm>
              <a:off x="6719455" y="2318506"/>
              <a:ext cx="316760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dirty="0">
                  <a:solidFill>
                    <a:srgbClr val="F5A828"/>
                  </a:solidFill>
                  <a:latin typeface="Cairo" pitchFamily="2" charset="-78"/>
                  <a:cs typeface="Cairo" pitchFamily="2" charset="-78"/>
                </a:rPr>
                <a:t>ولي العهد صاحب السمو الملكي الأمير</a:t>
              </a: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01432D3-88BE-1101-9D8F-A598D7D811F1}"/>
                </a:ext>
              </a:extLst>
            </p:cNvPr>
            <p:cNvSpPr txBox="1"/>
            <p:nvPr/>
          </p:nvSpPr>
          <p:spPr>
            <a:xfrm>
              <a:off x="6092449" y="2724906"/>
              <a:ext cx="379460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الأمير محمد بن سلمان بن عبد العزيز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2CC68B2A-F1B8-8A79-EC4B-6A912E221F6D}"/>
                </a:ext>
              </a:extLst>
            </p:cNvPr>
            <p:cNvSpPr txBox="1"/>
            <p:nvPr/>
          </p:nvSpPr>
          <p:spPr>
            <a:xfrm>
              <a:off x="6050200" y="3724590"/>
              <a:ext cx="3794609" cy="15388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>
                <a:lnSpc>
                  <a:spcPct val="150000"/>
                </a:lnSpc>
              </a:pPr>
              <a:r>
                <a:rPr lang="ar-SA" sz="16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"يسعدني أن أقدم لكم رؤية الحاضر للمستقبل، التي نريد أن نبدأ العمل بها اليوم للغد، بحيث تعبر عن طموحاتنا جميعاً وتعكس قدرات بلادنا"</a:t>
              </a:r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4ED5EB2F-5991-65B2-767F-31E5E621A3C2}"/>
                </a:ext>
              </a:extLst>
            </p:cNvPr>
            <p:cNvSpPr/>
            <p:nvPr/>
          </p:nvSpPr>
          <p:spPr>
            <a:xfrm rot="10800000" flipH="1" flipV="1">
              <a:off x="5965159" y="3432588"/>
              <a:ext cx="45719" cy="1997667"/>
            </a:xfrm>
            <a:prstGeom prst="rect">
              <a:avLst/>
            </a:prstGeom>
            <a:solidFill>
              <a:srgbClr val="F5A828"/>
            </a:solidFill>
            <a:ln>
              <a:noFill/>
            </a:ln>
            <a:effectLst>
              <a:outerShdw blurRad="50800" dist="38100" algn="l" rotWithShape="0">
                <a:srgbClr val="F5A828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>
                <a:solidFill>
                  <a:srgbClr val="174545"/>
                </a:solidFill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7FE56FA-4756-0B09-2609-45F78EDD9CEB}"/>
                </a:ext>
              </a:extLst>
            </p:cNvPr>
            <p:cNvSpPr txBox="1"/>
            <p:nvPr/>
          </p:nvSpPr>
          <p:spPr>
            <a:xfrm>
              <a:off x="5997720" y="3165151"/>
              <a:ext cx="379460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endParaRPr lang="ar-SA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مستطيل مستدير الزوايا 1">
              <a:extLst>
                <a:ext uri="{FF2B5EF4-FFF2-40B4-BE49-F238E27FC236}">
                  <a16:creationId xmlns:a16="http://schemas.microsoft.com/office/drawing/2014/main" id="{BA8C9CBE-7974-4194-93ED-53A0BF13950E}"/>
                </a:ext>
              </a:extLst>
            </p:cNvPr>
            <p:cNvSpPr/>
            <p:nvPr/>
          </p:nvSpPr>
          <p:spPr>
            <a:xfrm flipH="1">
              <a:off x="3121894" y="2200156"/>
              <a:ext cx="2633858" cy="3265671"/>
            </a:xfrm>
            <a:prstGeom prst="roundRect">
              <a:avLst>
                <a:gd name="adj" fmla="val 4409"/>
              </a:avLst>
            </a:prstGeom>
            <a:blipFill dpi="0" rotWithShape="1">
              <a:blip r:embed="rId2"/>
              <a:srcRect/>
              <a:stretch>
                <a:fillRect t="-1" b="-19000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FF59E68-EC83-4F88-8278-ED3521B56FC6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CC58F36B-B2A1-D911-E7A8-80C9F847B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F6B85E63-B3B5-AADF-1245-494C74792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D7760F3-9180-260F-2372-3EDF8DCCE8FE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6737302-D16B-945D-48DD-86B0D56B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56F5754-5D5D-AABC-9F03-CA7C239B2130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51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A3526-6010-EA2F-AAB0-80492C6E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953F87CA-00F5-8E23-C4B5-DA5DA5A234B3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A99BD2C-D18E-A290-5F06-B91D54C7504A}"/>
              </a:ext>
            </a:extLst>
          </p:cNvPr>
          <p:cNvGrpSpPr/>
          <p:nvPr/>
        </p:nvGrpSpPr>
        <p:grpSpPr>
          <a:xfrm>
            <a:off x="8134597" y="1710321"/>
            <a:ext cx="3018856" cy="652347"/>
            <a:chOff x="5027671" y="819496"/>
            <a:chExt cx="2166992" cy="652347"/>
          </a:xfrm>
        </p:grpSpPr>
        <p:sp>
          <p:nvSpPr>
            <p:cNvPr id="24" name="مستطيل ذو زاويتين مستديرتين في نفس الجانب 23">
              <a:extLst>
                <a:ext uri="{FF2B5EF4-FFF2-40B4-BE49-F238E27FC236}">
                  <a16:creationId xmlns:a16="http://schemas.microsoft.com/office/drawing/2014/main" id="{27E16378-1ED4-7AE2-DC37-7CC1B7B5F5CD}"/>
                </a:ext>
              </a:extLst>
            </p:cNvPr>
            <p:cNvSpPr/>
            <p:nvPr/>
          </p:nvSpPr>
          <p:spPr>
            <a:xfrm rot="16200000">
              <a:off x="5784993" y="62174"/>
              <a:ext cx="652347" cy="2166992"/>
            </a:xfrm>
            <a:prstGeom prst="round2SameRect">
              <a:avLst>
                <a:gd name="adj1" fmla="val 7325"/>
                <a:gd name="adj2" fmla="val 0"/>
              </a:avLst>
            </a:prstGeom>
            <a:solidFill>
              <a:srgbClr val="00ABA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25" name="مستطيل مستدير الزوايا 24">
              <a:extLst>
                <a:ext uri="{FF2B5EF4-FFF2-40B4-BE49-F238E27FC236}">
                  <a16:creationId xmlns:a16="http://schemas.microsoft.com/office/drawing/2014/main" id="{0E2A9426-6862-029F-F165-3355225F28BE}"/>
                </a:ext>
              </a:extLst>
            </p:cNvPr>
            <p:cNvSpPr/>
            <p:nvPr/>
          </p:nvSpPr>
          <p:spPr>
            <a:xfrm rot="16200000">
              <a:off x="6839498" y="1116680"/>
              <a:ext cx="652347" cy="57980"/>
            </a:xfrm>
            <a:prstGeom prst="roundRect">
              <a:avLst/>
            </a:prstGeom>
            <a:solidFill>
              <a:srgbClr val="F5A828"/>
            </a:solidFill>
            <a:ln>
              <a:noFill/>
            </a:ln>
            <a:effectLst>
              <a:outerShdw blurRad="108490" dist="38100" dir="10860000" sx="105806" sy="105806" algn="tr" rotWithShape="0">
                <a:srgbClr val="F5A828">
                  <a:alpha val="32342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F76895E-E4E9-E5A4-E9CB-06DAD5234ECD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D8312AAE-488D-4AE0-AB82-8FE73729A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FF3DBB32-C094-BEA6-BA44-2E35295D4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2A0B7DE-E73B-9517-B2C6-FBABA3E60321}"/>
              </a:ext>
            </a:extLst>
          </p:cNvPr>
          <p:cNvSpPr txBox="1"/>
          <p:nvPr/>
        </p:nvSpPr>
        <p:spPr>
          <a:xfrm>
            <a:off x="7389579" y="1875579"/>
            <a:ext cx="3583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كلمة رئيس مجلس الإدارة</a:t>
            </a: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3F6F18B0-C131-C34A-5F0F-72280CD65FB4}"/>
              </a:ext>
            </a:extLst>
          </p:cNvPr>
          <p:cNvSpPr/>
          <p:nvPr/>
        </p:nvSpPr>
        <p:spPr>
          <a:xfrm>
            <a:off x="1157748" y="2503443"/>
            <a:ext cx="10028903" cy="2762703"/>
          </a:xfrm>
          <a:prstGeom prst="roundRect">
            <a:avLst>
              <a:gd name="adj" fmla="val 4617"/>
            </a:avLst>
          </a:prstGeom>
          <a:solidFill>
            <a:srgbClr val="03706A">
              <a:alpha val="79978"/>
            </a:srgbClr>
          </a:solidFill>
          <a:ln>
            <a:noFill/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1A1C4F2-7C03-6F6F-EC94-BCB1552306D5}"/>
              </a:ext>
            </a:extLst>
          </p:cNvPr>
          <p:cNvSpPr txBox="1"/>
          <p:nvPr/>
        </p:nvSpPr>
        <p:spPr>
          <a:xfrm>
            <a:off x="1157748" y="2530782"/>
            <a:ext cx="10028903" cy="3060174"/>
          </a:xfrm>
          <a:prstGeom prst="roundRect">
            <a:avLst>
              <a:gd name="adj" fmla="val 4958"/>
            </a:avLst>
          </a:prstGeom>
          <a:solidFill>
            <a:srgbClr val="005858"/>
          </a:solidFill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الحمد لله الذي وفقنا لخدمة مجتمعنا من خلال هذه الجمعية المباركة، ونسأله أن يديم علينا نعمة العطاء وأن يبارك في الجهود المبذولة،</a:t>
            </a: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إن  العمل الخيري رسالة سامية، ومسؤولية تتطلب التفاني والإخلاص، ونحن في جمعية التنمية الاهلية بالهمجة نفخر بما تحقق من</a:t>
            </a:r>
            <a:r>
              <a:rPr lang="en-US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إنجازات بفضل تكاتف الجهود ودعم شركائنا والمتطوعين. لقد شهدت الجمعية خلال الفترة الماضية نموًا ملحوظًا في مشاريعها</a:t>
            </a: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  </a:t>
            </a:r>
            <a:r>
              <a:rPr lang="ar-SA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وبرامجها، وسعينا إلى تطوير آليات عملنا لضمان تحقيق أثر مستدام يعزز جودة حياة المستفيدين نؤمن بأن النجاح لا يتحقق إلا بروح</a:t>
            </a:r>
            <a:r>
              <a:rPr lang="en-US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الفريق الواحد، ولهذا فإننا نتقدم بخالص الشكر والتقدير لكل من ساهم في مسيرة الجمعية، من أعضاء مجلس الإدارة، والمسؤولين</a:t>
            </a:r>
            <a:r>
              <a:rPr lang="en-US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نسأل الله أن يوفقنا </a:t>
            </a:r>
            <a:r>
              <a:rPr lang="en-US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لمواصلة العطاء، وأن يجعل أعمالنا خالصة لوجهه الكريم، وأن يديم على هذا الوطن</a:t>
            </a:r>
            <a:r>
              <a:rPr lang="en-US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الغالي نعمة الأمن والرخاء.</a:t>
            </a:r>
          </a:p>
          <a:p>
            <a:pPr algn="justLow">
              <a:lnSpc>
                <a:spcPct val="150000"/>
              </a:lnSpc>
            </a:pPr>
            <a:endParaRPr lang="ar-SA" sz="1400" dirty="0">
              <a:solidFill>
                <a:schemeClr val="bg1"/>
              </a:solidFill>
              <a:effectLst/>
              <a:latin typeface="Cairo" pitchFamily="2" charset="-78"/>
              <a:cs typeface="Cairo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CB68779-EC25-8679-6A19-6BA6FB0C3E10}"/>
              </a:ext>
            </a:extLst>
          </p:cNvPr>
          <p:cNvSpPr txBox="1"/>
          <p:nvPr/>
        </p:nvSpPr>
        <p:spPr>
          <a:xfrm>
            <a:off x="1157748" y="5099201"/>
            <a:ext cx="2005972" cy="3885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محمد بن حجاب بن تنباك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C1ACB47-EA62-4B25-6DF2-FD57F7F108CE}"/>
              </a:ext>
            </a:extLst>
          </p:cNvPr>
          <p:cNvSpPr txBox="1"/>
          <p:nvPr/>
        </p:nvSpPr>
        <p:spPr>
          <a:xfrm>
            <a:off x="1327948" y="2178002"/>
            <a:ext cx="37946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ar-SA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BC5FA1F-2983-B48D-611E-F0C6C244DE50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8F8469C9-B8CA-9371-ACFB-66177A9E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537C761-DE86-55CA-9474-0E41802CC4D2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38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3964A-7CF4-95B2-2932-080D1B595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7DC7A8B-6BF5-9E4F-5693-AE15390382DF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C748701-709C-5511-134B-BE942E795662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426CA5CF-9A44-9AA2-C052-93E0EBF0F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4B8EDAA9-E695-0169-DB86-5B4C2531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142ECD30-4718-30DA-A85A-A5A9D21898D7}"/>
              </a:ext>
            </a:extLst>
          </p:cNvPr>
          <p:cNvSpPr/>
          <p:nvPr/>
        </p:nvSpPr>
        <p:spPr>
          <a:xfrm>
            <a:off x="8301513" y="1305391"/>
            <a:ext cx="2957777" cy="5092370"/>
          </a:xfrm>
          <a:prstGeom prst="roundRect">
            <a:avLst>
              <a:gd name="adj" fmla="val 6708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BD27618-63A3-11C2-91A6-1FB0EB0D1AE4}"/>
              </a:ext>
            </a:extLst>
          </p:cNvPr>
          <p:cNvSpPr txBox="1"/>
          <p:nvPr/>
        </p:nvSpPr>
        <p:spPr>
          <a:xfrm>
            <a:off x="8900576" y="1480705"/>
            <a:ext cx="22673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يوم التأسيس</a:t>
            </a:r>
          </a:p>
        </p:txBody>
      </p:sp>
      <p:sp>
        <p:nvSpPr>
          <p:cNvPr id="31" name="مستطيل مستدير الزوايا 30">
            <a:extLst>
              <a:ext uri="{FF2B5EF4-FFF2-40B4-BE49-F238E27FC236}">
                <a16:creationId xmlns:a16="http://schemas.microsoft.com/office/drawing/2014/main" id="{247D7B74-3EA1-BC26-067C-F8332BF13E48}"/>
              </a:ext>
            </a:extLst>
          </p:cNvPr>
          <p:cNvSpPr/>
          <p:nvPr/>
        </p:nvSpPr>
        <p:spPr>
          <a:xfrm>
            <a:off x="4621306" y="1302567"/>
            <a:ext cx="3510893" cy="5092369"/>
          </a:xfrm>
          <a:prstGeom prst="roundRect">
            <a:avLst>
              <a:gd name="adj" fmla="val 6708"/>
            </a:avLst>
          </a:prstGeom>
          <a:blipFill dpi="0" rotWithShape="1">
            <a:blip r:embed="rId3"/>
            <a:srcRect/>
            <a:stretch>
              <a:fillRect b="-5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022A7C5-A0BB-3D24-D6EA-EA8B975C9E6C}"/>
              </a:ext>
            </a:extLst>
          </p:cNvPr>
          <p:cNvSpPr txBox="1"/>
          <p:nvPr/>
        </p:nvSpPr>
        <p:spPr>
          <a:xfrm>
            <a:off x="8552317" y="1792553"/>
            <a:ext cx="2558237" cy="325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1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ثلاثة قرون من العز</a:t>
            </a:r>
          </a:p>
        </p:txBody>
      </p:sp>
      <p:sp>
        <p:nvSpPr>
          <p:cNvPr id="40" name="مستطيل مستدير الزوايا 39">
            <a:extLst>
              <a:ext uri="{FF2B5EF4-FFF2-40B4-BE49-F238E27FC236}">
                <a16:creationId xmlns:a16="http://schemas.microsoft.com/office/drawing/2014/main" id="{AEFFFCB2-1077-A423-D86A-6A83918B9F0C}"/>
              </a:ext>
            </a:extLst>
          </p:cNvPr>
          <p:cNvSpPr/>
          <p:nvPr/>
        </p:nvSpPr>
        <p:spPr>
          <a:xfrm>
            <a:off x="932710" y="1302568"/>
            <a:ext cx="3510893" cy="5092368"/>
          </a:xfrm>
          <a:prstGeom prst="roundRect">
            <a:avLst>
              <a:gd name="adj" fmla="val 6708"/>
            </a:avLst>
          </a:prstGeom>
          <a:blipFill dpi="0" rotWithShape="1">
            <a:blip r:embed="rId4"/>
            <a:srcRect/>
            <a:stretch>
              <a:fillRect t="-5000" b="-15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E7A4082-4B1F-8733-F3B5-9DA75E64ED1D}"/>
              </a:ext>
            </a:extLst>
          </p:cNvPr>
          <p:cNvGrpSpPr/>
          <p:nvPr/>
        </p:nvGrpSpPr>
        <p:grpSpPr>
          <a:xfrm>
            <a:off x="8435208" y="2182415"/>
            <a:ext cx="2651641" cy="517261"/>
            <a:chOff x="9241522" y="2134263"/>
            <a:chExt cx="1921627" cy="608758"/>
          </a:xfrm>
        </p:grpSpPr>
        <p:sp>
          <p:nvSpPr>
            <p:cNvPr id="5" name="مستطيل مستدير الزوايا 4">
              <a:extLst>
                <a:ext uri="{FF2B5EF4-FFF2-40B4-BE49-F238E27FC236}">
                  <a16:creationId xmlns:a16="http://schemas.microsoft.com/office/drawing/2014/main" id="{13CFD3EB-4E18-72CE-D80F-8F5B0C898450}"/>
                </a:ext>
              </a:extLst>
            </p:cNvPr>
            <p:cNvSpPr/>
            <p:nvPr/>
          </p:nvSpPr>
          <p:spPr>
            <a:xfrm>
              <a:off x="9241522" y="2134263"/>
              <a:ext cx="1921627" cy="45425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FA4"/>
                </a:gs>
                <a:gs pos="0">
                  <a:srgbClr val="007C6E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sz="1400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4BF291AB-69AF-E852-94D7-013E31E5E139}"/>
                </a:ext>
              </a:extLst>
            </p:cNvPr>
            <p:cNvSpPr txBox="1"/>
            <p:nvPr/>
          </p:nvSpPr>
          <p:spPr>
            <a:xfrm>
              <a:off x="9261413" y="2165735"/>
              <a:ext cx="1853159" cy="5772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900" b="1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 بالشراكة مع متوسطة وثانوية الهمجة للبنات</a:t>
              </a: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E9F235-BACD-7064-2BFD-7A99C9979DA0}"/>
              </a:ext>
            </a:extLst>
          </p:cNvPr>
          <p:cNvSpPr txBox="1"/>
          <p:nvPr/>
        </p:nvSpPr>
        <p:spPr>
          <a:xfrm>
            <a:off x="8435208" y="2677418"/>
            <a:ext cx="2719860" cy="1358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أقامت جمعية التنمية الأهلية بالهمجة وبالشراكـة مع متوسطة وثانوية الهمجة للبنات برنامج يوم التأسيس.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1B919F6-8414-251A-5DA0-139BA2A743C8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C9C0E055-4AEB-E689-4E60-0FE0B1249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0796B78-D50E-E21A-C91E-2AA097AC7614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50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57D8A-9359-75D2-11B9-0398A22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C6AD2696-6297-F540-89B2-DF795DA1A652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E1D83B8-BC04-A91D-DA76-22CBCBE3CD8A}"/>
              </a:ext>
            </a:extLst>
          </p:cNvPr>
          <p:cNvGrpSpPr/>
          <p:nvPr/>
        </p:nvGrpSpPr>
        <p:grpSpPr>
          <a:xfrm>
            <a:off x="4787913" y="522134"/>
            <a:ext cx="2616174" cy="652347"/>
            <a:chOff x="5027671" y="819496"/>
            <a:chExt cx="2166992" cy="652347"/>
          </a:xfrm>
        </p:grpSpPr>
        <p:sp>
          <p:nvSpPr>
            <p:cNvPr id="11" name="مستطيل ذو زاويتين مستديرتين في نفس الجانب 10">
              <a:extLst>
                <a:ext uri="{FF2B5EF4-FFF2-40B4-BE49-F238E27FC236}">
                  <a16:creationId xmlns:a16="http://schemas.microsoft.com/office/drawing/2014/main" id="{DFC7CB7E-AD80-F984-AAB4-4F8DF8CC645E}"/>
                </a:ext>
              </a:extLst>
            </p:cNvPr>
            <p:cNvSpPr/>
            <p:nvPr/>
          </p:nvSpPr>
          <p:spPr>
            <a:xfrm rot="16200000">
              <a:off x="5784993" y="62174"/>
              <a:ext cx="652347" cy="2166992"/>
            </a:xfrm>
            <a:prstGeom prst="round2SameRect">
              <a:avLst>
                <a:gd name="adj1" fmla="val 7325"/>
                <a:gd name="adj2" fmla="val 0"/>
              </a:avLst>
            </a:prstGeom>
            <a:solidFill>
              <a:srgbClr val="00ABA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16" name="مستطيل مستدير الزوايا 15">
              <a:extLst>
                <a:ext uri="{FF2B5EF4-FFF2-40B4-BE49-F238E27FC236}">
                  <a16:creationId xmlns:a16="http://schemas.microsoft.com/office/drawing/2014/main" id="{AB58A1BD-9C7B-C6B6-FD2F-E2BEA5275249}"/>
                </a:ext>
              </a:extLst>
            </p:cNvPr>
            <p:cNvSpPr/>
            <p:nvPr/>
          </p:nvSpPr>
          <p:spPr>
            <a:xfrm rot="16200000">
              <a:off x="6839498" y="1116680"/>
              <a:ext cx="652347" cy="57980"/>
            </a:xfrm>
            <a:prstGeom prst="roundRect">
              <a:avLst/>
            </a:prstGeom>
            <a:solidFill>
              <a:srgbClr val="F5A828"/>
            </a:solidFill>
            <a:ln>
              <a:noFill/>
            </a:ln>
            <a:effectLst>
              <a:outerShdw blurRad="108490" dist="38100" dir="10860000" sx="105806" sy="105806" algn="tr" rotWithShape="0">
                <a:srgbClr val="F5A828">
                  <a:alpha val="32342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BC77B3C-52E8-FFB2-B87D-D9DC8D02CC7E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3B4E0C38-74F7-B454-6203-6C75DDB97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83884D4C-6AF0-4953-ACB7-042BE82A5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98E8359-5101-AD75-B549-B8DF6D5399F8}"/>
              </a:ext>
            </a:extLst>
          </p:cNvPr>
          <p:cNvSpPr txBox="1"/>
          <p:nvPr/>
        </p:nvSpPr>
        <p:spPr>
          <a:xfrm>
            <a:off x="4198696" y="674763"/>
            <a:ext cx="37946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حفل المعايدة </a:t>
            </a:r>
          </a:p>
        </p:txBody>
      </p:sp>
      <p:sp>
        <p:nvSpPr>
          <p:cNvPr id="31" name="مستطيل مستدير الزوايا 30">
            <a:extLst>
              <a:ext uri="{FF2B5EF4-FFF2-40B4-BE49-F238E27FC236}">
                <a16:creationId xmlns:a16="http://schemas.microsoft.com/office/drawing/2014/main" id="{A7E0BBB5-8D86-811F-9E6E-A9C0A8D46C14}"/>
              </a:ext>
            </a:extLst>
          </p:cNvPr>
          <p:cNvSpPr/>
          <p:nvPr/>
        </p:nvSpPr>
        <p:spPr>
          <a:xfrm>
            <a:off x="1069494" y="1691003"/>
            <a:ext cx="4887741" cy="2275025"/>
          </a:xfrm>
          <a:prstGeom prst="roundRect">
            <a:avLst>
              <a:gd name="adj" fmla="val 6708"/>
            </a:avLst>
          </a:prstGeom>
          <a:blipFill dpi="0" rotWithShape="1">
            <a:blip r:embed="rId3"/>
            <a:srcRect/>
            <a:stretch>
              <a:fillRect t="-32000" b="-8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19D095CE-5956-643D-FE8E-DE301E0B8865}"/>
              </a:ext>
            </a:extLst>
          </p:cNvPr>
          <p:cNvSpPr/>
          <p:nvPr/>
        </p:nvSpPr>
        <p:spPr>
          <a:xfrm>
            <a:off x="6234765" y="1691002"/>
            <a:ext cx="4887741" cy="2275025"/>
          </a:xfrm>
          <a:prstGeom prst="roundRect">
            <a:avLst>
              <a:gd name="adj" fmla="val 6708"/>
            </a:avLst>
          </a:prstGeom>
          <a:blipFill dpi="0" rotWithShape="1">
            <a:blip r:embed="rId4"/>
            <a:srcRect/>
            <a:stretch>
              <a:fillRect b="-27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9063C6F0-5F56-3ACD-F199-5FBD54BA0429}"/>
              </a:ext>
            </a:extLst>
          </p:cNvPr>
          <p:cNvSpPr/>
          <p:nvPr/>
        </p:nvSpPr>
        <p:spPr>
          <a:xfrm>
            <a:off x="6234765" y="4160898"/>
            <a:ext cx="4887741" cy="2275025"/>
          </a:xfrm>
          <a:prstGeom prst="roundRect">
            <a:avLst>
              <a:gd name="adj" fmla="val 6708"/>
            </a:avLst>
          </a:prstGeom>
          <a:blipFill dpi="0" rotWithShape="1">
            <a:blip r:embed="rId5"/>
            <a:srcRect/>
            <a:stretch>
              <a:fillRect t="-42000" b="-8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E3321FD0-68F3-4A4C-E99C-55B80D475C71}"/>
              </a:ext>
            </a:extLst>
          </p:cNvPr>
          <p:cNvSpPr/>
          <p:nvPr/>
        </p:nvSpPr>
        <p:spPr>
          <a:xfrm>
            <a:off x="1069494" y="4223881"/>
            <a:ext cx="4887741" cy="2022339"/>
          </a:xfrm>
          <a:prstGeom prst="roundRect">
            <a:avLst>
              <a:gd name="adj" fmla="val 11599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47035C5-5E59-921C-4B65-A3C246E0F6EB}"/>
              </a:ext>
            </a:extLst>
          </p:cNvPr>
          <p:cNvSpPr txBox="1"/>
          <p:nvPr/>
        </p:nvSpPr>
        <p:spPr>
          <a:xfrm>
            <a:off x="1992904" y="4373115"/>
            <a:ext cx="1927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التغطية المرئية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7A10076-7C01-A16D-193C-8FEA4F45BBD9}"/>
              </a:ext>
            </a:extLst>
          </p:cNvPr>
          <p:cNvSpPr txBox="1"/>
          <p:nvPr/>
        </p:nvSpPr>
        <p:spPr>
          <a:xfrm>
            <a:off x="1353121" y="4687596"/>
            <a:ext cx="2566799" cy="3885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امسح الكود لمشاهدة الفيديو.</a:t>
            </a:r>
          </a:p>
        </p:txBody>
      </p:sp>
      <p:pic>
        <p:nvPicPr>
          <p:cNvPr id="18" name="صورة 17" descr="صورة تحتوي على الرسومات, دائرة, رمز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9BE02EC-CEDB-F8EE-11F8-6E025098584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182562" y="5575406"/>
            <a:ext cx="551558" cy="551558"/>
          </a:xfrm>
          <a:prstGeom prst="rect">
            <a:avLst/>
          </a:prstGeom>
        </p:spPr>
      </p:pic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82DF5491-85F3-D890-2F73-518D0B8E3B92}"/>
              </a:ext>
            </a:extLst>
          </p:cNvPr>
          <p:cNvSpPr/>
          <p:nvPr/>
        </p:nvSpPr>
        <p:spPr>
          <a:xfrm>
            <a:off x="4046663" y="4343135"/>
            <a:ext cx="1783829" cy="1783829"/>
          </a:xfrm>
          <a:prstGeom prst="roundRect">
            <a:avLst>
              <a:gd name="adj" fmla="val 99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8174345F-236C-C049-AB1F-CC2B75F9A8C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87590" y="4484062"/>
            <a:ext cx="1501973" cy="1501973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97BB8B9-209F-288C-9147-0CA5D83D6227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CC14F9C8-7726-A7D9-BFEB-4933BF360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649735ED-2591-438C-7345-1C129A1E86AB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41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EFF61-1B72-F1C9-2874-C3E39CD1C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8A066C4-A82D-A919-977B-239D58319832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FCCEC0F-3A0A-93BC-16BD-303A9880F022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00202E11-3894-2012-93D4-8B7F34A2D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41AD988E-84AC-59EC-C724-615CB6761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DE9C1338-D30B-4FC2-0C91-E718B1691527}"/>
              </a:ext>
            </a:extLst>
          </p:cNvPr>
          <p:cNvSpPr/>
          <p:nvPr/>
        </p:nvSpPr>
        <p:spPr>
          <a:xfrm>
            <a:off x="7080273" y="1408183"/>
            <a:ext cx="3909572" cy="4775053"/>
          </a:xfrm>
          <a:prstGeom prst="roundRect">
            <a:avLst>
              <a:gd name="adj" fmla="val 6708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38AFC92-294E-DDB2-AEA9-B0160BE05279}"/>
              </a:ext>
            </a:extLst>
          </p:cNvPr>
          <p:cNvSpPr txBox="1"/>
          <p:nvPr/>
        </p:nvSpPr>
        <p:spPr>
          <a:xfrm>
            <a:off x="7976785" y="1681771"/>
            <a:ext cx="30130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حفل معايدة</a:t>
            </a:r>
            <a:r>
              <a:rPr lang="en-US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عيد الفطر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62EA14F-31FE-0F16-31D0-9366E973274D}"/>
              </a:ext>
            </a:extLst>
          </p:cNvPr>
          <p:cNvSpPr txBox="1"/>
          <p:nvPr/>
        </p:nvSpPr>
        <p:spPr>
          <a:xfrm>
            <a:off x="7248065" y="2051103"/>
            <a:ext cx="3524971" cy="1358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بمناسبة عيد الفطر المبارك، نظّمت جمعية التنمية الأهلية بالهمجة حفل معايدة للأهالي مساء أول أيام العيد ، في أجواء مليئة بالفرح والمودة.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CB1E36E4-7B64-B381-9B6E-582A6F42E34E}"/>
              </a:ext>
            </a:extLst>
          </p:cNvPr>
          <p:cNvSpPr/>
          <p:nvPr/>
        </p:nvSpPr>
        <p:spPr>
          <a:xfrm>
            <a:off x="7652027" y="3846112"/>
            <a:ext cx="2843840" cy="863551"/>
          </a:xfrm>
          <a:prstGeom prst="roundRect">
            <a:avLst>
              <a:gd name="adj" fmla="val 21894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6A72052-00CE-0346-F2D5-89F4D2D1B4E3}"/>
              </a:ext>
            </a:extLst>
          </p:cNvPr>
          <p:cNvGrpSpPr/>
          <p:nvPr/>
        </p:nvGrpSpPr>
        <p:grpSpPr>
          <a:xfrm>
            <a:off x="9720318" y="3940656"/>
            <a:ext cx="674462" cy="674462"/>
            <a:chOff x="10569738" y="2544781"/>
            <a:chExt cx="492868" cy="492868"/>
          </a:xfrm>
        </p:grpSpPr>
        <p:sp>
          <p:nvSpPr>
            <p:cNvPr id="17" name="مستطيل مستدير الزوايا 16">
              <a:extLst>
                <a:ext uri="{FF2B5EF4-FFF2-40B4-BE49-F238E27FC236}">
                  <a16:creationId xmlns:a16="http://schemas.microsoft.com/office/drawing/2014/main" id="{59C00A62-00ED-E794-89F5-DC3F059ABB66}"/>
                </a:ext>
              </a:extLst>
            </p:cNvPr>
            <p:cNvSpPr/>
            <p:nvPr/>
          </p:nvSpPr>
          <p:spPr>
            <a:xfrm>
              <a:off x="10569738" y="2544781"/>
              <a:ext cx="492868" cy="492868"/>
            </a:xfrm>
            <a:prstGeom prst="roundRect">
              <a:avLst>
                <a:gd name="adj" fmla="val 21839"/>
              </a:avLst>
            </a:prstGeom>
            <a:gradFill>
              <a:gsLst>
                <a:gs pos="33000">
                  <a:srgbClr val="F5A828"/>
                </a:gs>
                <a:gs pos="100000">
                  <a:srgbClr val="F5A828"/>
                </a:gs>
              </a:gsLst>
              <a:lin ang="13800000" scaled="0"/>
            </a:gradFill>
            <a:ln>
              <a:noFill/>
            </a:ln>
            <a:effectLst>
              <a:outerShdw blurRad="364831" sx="93504" sy="93504" algn="ctr" rotWithShape="0">
                <a:srgbClr val="F5A828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E5FE46B6-F25A-0C9E-76A6-80670AFDF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673734" y="2647066"/>
              <a:ext cx="288298" cy="288298"/>
            </a:xfrm>
            <a:prstGeom prst="rect">
              <a:avLst/>
            </a:prstGeom>
          </p:spPr>
        </p:pic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51F1797-8248-BB46-EF96-4B81722D6E3B}"/>
              </a:ext>
            </a:extLst>
          </p:cNvPr>
          <p:cNvSpPr txBox="1">
            <a:spLocks/>
          </p:cNvSpPr>
          <p:nvPr/>
        </p:nvSpPr>
        <p:spPr>
          <a:xfrm>
            <a:off x="7761113" y="4113081"/>
            <a:ext cx="1922843" cy="329612"/>
          </a:xfrm>
          <a:prstGeom prst="rect">
            <a:avLst/>
          </a:prstGeom>
          <a:noFill/>
        </p:spPr>
        <p:txBody>
          <a:bodyPr wrap="square" tIns="36000" bIns="0" anchor="ctr">
            <a:noAutofit/>
          </a:bodyPr>
          <a:lstStyle/>
          <a:p>
            <a:r>
              <a:rPr lang="ar-SA" sz="12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1 شوال 1445هـ</a:t>
            </a:r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79AB1EFC-A2AF-63ED-CA61-9C2868979033}"/>
              </a:ext>
            </a:extLst>
          </p:cNvPr>
          <p:cNvSpPr/>
          <p:nvPr/>
        </p:nvSpPr>
        <p:spPr>
          <a:xfrm>
            <a:off x="7652027" y="4849634"/>
            <a:ext cx="2843840" cy="863551"/>
          </a:xfrm>
          <a:prstGeom prst="roundRect">
            <a:avLst>
              <a:gd name="adj" fmla="val 21894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05AF184-7202-47FC-14B2-7852E59CF004}"/>
              </a:ext>
            </a:extLst>
          </p:cNvPr>
          <p:cNvSpPr txBox="1">
            <a:spLocks/>
          </p:cNvSpPr>
          <p:nvPr/>
        </p:nvSpPr>
        <p:spPr>
          <a:xfrm>
            <a:off x="7761113" y="5116603"/>
            <a:ext cx="1922843" cy="329612"/>
          </a:xfrm>
          <a:prstGeom prst="rect">
            <a:avLst/>
          </a:prstGeom>
          <a:noFill/>
        </p:spPr>
        <p:txBody>
          <a:bodyPr wrap="square" tIns="36000" bIns="0" anchor="ctr">
            <a:noAutofit/>
          </a:bodyPr>
          <a:lstStyle/>
          <a:p>
            <a:r>
              <a:rPr lang="ar-SA" sz="12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الفترة المسائية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DE65C2C0-9F5E-AE8A-474B-C1E35C6BE395}"/>
              </a:ext>
            </a:extLst>
          </p:cNvPr>
          <p:cNvGrpSpPr/>
          <p:nvPr/>
        </p:nvGrpSpPr>
        <p:grpSpPr>
          <a:xfrm>
            <a:off x="9720318" y="4953347"/>
            <a:ext cx="674462" cy="674462"/>
            <a:chOff x="10569738" y="2544781"/>
            <a:chExt cx="492868" cy="492868"/>
          </a:xfrm>
        </p:grpSpPr>
        <p:sp>
          <p:nvSpPr>
            <p:cNvPr id="28" name="مستطيل مستدير الزوايا 27">
              <a:extLst>
                <a:ext uri="{FF2B5EF4-FFF2-40B4-BE49-F238E27FC236}">
                  <a16:creationId xmlns:a16="http://schemas.microsoft.com/office/drawing/2014/main" id="{CE90E128-80DD-A330-24EE-93E61D3F37F4}"/>
                </a:ext>
              </a:extLst>
            </p:cNvPr>
            <p:cNvSpPr/>
            <p:nvPr/>
          </p:nvSpPr>
          <p:spPr>
            <a:xfrm>
              <a:off x="10569738" y="2544781"/>
              <a:ext cx="492868" cy="492868"/>
            </a:xfrm>
            <a:prstGeom prst="roundRect">
              <a:avLst>
                <a:gd name="adj" fmla="val 21839"/>
              </a:avLst>
            </a:prstGeom>
            <a:gradFill>
              <a:gsLst>
                <a:gs pos="33000">
                  <a:srgbClr val="03706A"/>
                </a:gs>
                <a:gs pos="100000">
                  <a:srgbClr val="03706A">
                    <a:alpha val="72935"/>
                  </a:srgbClr>
                </a:gs>
              </a:gsLst>
              <a:lin ang="13800000" scaled="0"/>
            </a:gradFill>
            <a:ln>
              <a:solidFill>
                <a:srgbClr val="007878"/>
              </a:solidFill>
            </a:ln>
            <a:effectLst>
              <a:outerShdw blurRad="364831" sx="93504" sy="93504" algn="ctr" rotWithShape="0">
                <a:srgbClr val="06777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C73EA5D8-1058-8E41-8A4C-B1A28FBB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684688" y="2647066"/>
              <a:ext cx="288298" cy="288298"/>
            </a:xfrm>
            <a:prstGeom prst="rect">
              <a:avLst/>
            </a:prstGeom>
          </p:spPr>
        </p:pic>
      </p:grpSp>
      <p:sp>
        <p:nvSpPr>
          <p:cNvPr id="31" name="مستطيل مستدير الزوايا 30">
            <a:extLst>
              <a:ext uri="{FF2B5EF4-FFF2-40B4-BE49-F238E27FC236}">
                <a16:creationId xmlns:a16="http://schemas.microsoft.com/office/drawing/2014/main" id="{D631D27A-0A72-1C19-19EC-54FDA268BAA9}"/>
              </a:ext>
            </a:extLst>
          </p:cNvPr>
          <p:cNvSpPr/>
          <p:nvPr/>
        </p:nvSpPr>
        <p:spPr>
          <a:xfrm>
            <a:off x="1320470" y="1444532"/>
            <a:ext cx="5556008" cy="2833355"/>
          </a:xfrm>
          <a:prstGeom prst="roundRect">
            <a:avLst>
              <a:gd name="adj" fmla="val 6708"/>
            </a:avLst>
          </a:prstGeom>
          <a:blipFill dpi="0" rotWithShape="1">
            <a:blip r:embed="rId5"/>
            <a:srcRect/>
            <a:stretch>
              <a:fillRect t="-8000" b="-2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34" name="مستطيل مستدير الزوايا 33">
            <a:extLst>
              <a:ext uri="{FF2B5EF4-FFF2-40B4-BE49-F238E27FC236}">
                <a16:creationId xmlns:a16="http://schemas.microsoft.com/office/drawing/2014/main" id="{3793BF0E-9AD3-DD5D-4EDA-2E21D0DDCB37}"/>
              </a:ext>
            </a:extLst>
          </p:cNvPr>
          <p:cNvSpPr/>
          <p:nvPr/>
        </p:nvSpPr>
        <p:spPr>
          <a:xfrm>
            <a:off x="3999145" y="4377644"/>
            <a:ext cx="2806532" cy="1824696"/>
          </a:xfrm>
          <a:prstGeom prst="roundRect">
            <a:avLst>
              <a:gd name="adj" fmla="val 12219"/>
            </a:avLst>
          </a:prstGeom>
          <a:blipFill dpi="0" rotWithShape="1">
            <a:blip r:embed="rId6"/>
            <a:srcRect/>
            <a:stretch>
              <a:fillRect t="-7000" b="-30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FBCEFD47-FC2B-7089-412B-FC05554E3D78}"/>
              </a:ext>
            </a:extLst>
          </p:cNvPr>
          <p:cNvSpPr/>
          <p:nvPr/>
        </p:nvSpPr>
        <p:spPr>
          <a:xfrm>
            <a:off x="1320470" y="4392529"/>
            <a:ext cx="2547205" cy="1790707"/>
          </a:xfrm>
          <a:prstGeom prst="roundRect">
            <a:avLst>
              <a:gd name="adj" fmla="val 11599"/>
            </a:avLst>
          </a:prstGeom>
          <a:blipFill dpi="0" rotWithShape="1">
            <a:blip r:embed="rId7"/>
            <a:srcRect/>
            <a:stretch>
              <a:fillRect l="-7000" t="-7000" r="-2000" b="-1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F22C4AF-DF9A-D8F0-1C06-CFA6CE4A4331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2D6359F-447E-6D49-77CB-4EFEA74DB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FD9B891-B381-9435-61B3-FA49FB3C4822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44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0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48ABF-C0B3-BD99-C7E6-C5645452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4621DC37-C270-C1FA-FD38-39D9485ACFA8}"/>
              </a:ext>
            </a:extLst>
          </p:cNvPr>
          <p:cNvSpPr/>
          <p:nvPr/>
        </p:nvSpPr>
        <p:spPr>
          <a:xfrm rot="2700000">
            <a:off x="8530543" y="-5023871"/>
            <a:ext cx="7819723" cy="8215800"/>
          </a:xfrm>
          <a:prstGeom prst="ellipse">
            <a:avLst/>
          </a:prstGeom>
          <a:gradFill>
            <a:gsLst>
              <a:gs pos="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D6A1711-B15B-19E5-171E-EE34C823D329}"/>
              </a:ext>
            </a:extLst>
          </p:cNvPr>
          <p:cNvGrpSpPr/>
          <p:nvPr/>
        </p:nvGrpSpPr>
        <p:grpSpPr>
          <a:xfrm rot="16200000">
            <a:off x="-5525535" y="-422185"/>
            <a:ext cx="13061768" cy="2166992"/>
            <a:chOff x="0" y="0"/>
            <a:chExt cx="6090730" cy="1010473"/>
          </a:xfrm>
          <a:effectLst>
            <a:reflection endPos="65000" dist="50800" dir="5400000" sy="-100000" algn="bl" rotWithShape="0"/>
          </a:effectLst>
        </p:grpSpPr>
        <p:pic>
          <p:nvPicPr>
            <p:cNvPr id="14" name="صورة 13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9B52B61F-DA41-6D24-10CB-9FFFE95FF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>
              <a:off x="0" y="0"/>
              <a:ext cx="3048000" cy="1010473"/>
            </a:xfrm>
            <a:prstGeom prst="rect">
              <a:avLst/>
            </a:prstGeom>
          </p:spPr>
        </p:pic>
        <p:pic>
          <p:nvPicPr>
            <p:cNvPr id="15" name="صورة 14" descr="صورة تحتوي على شكل, تناظر, أسود, أسود وأبيض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43DFC680-469E-680D-034D-638AEA0C1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7997"/>
            <a:stretch>
              <a:fillRect/>
            </a:stretch>
          </p:blipFill>
          <p:spPr>
            <a:xfrm flipH="1">
              <a:off x="3048000" y="0"/>
              <a:ext cx="3042730" cy="1010473"/>
            </a:xfrm>
            <a:prstGeom prst="rect">
              <a:avLst/>
            </a:prstGeom>
          </p:spPr>
        </p:pic>
      </p:grp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571D04BE-8B1F-0364-7CB8-783DA5B8ACCF}"/>
              </a:ext>
            </a:extLst>
          </p:cNvPr>
          <p:cNvSpPr/>
          <p:nvPr/>
        </p:nvSpPr>
        <p:spPr>
          <a:xfrm>
            <a:off x="5884188" y="1444532"/>
            <a:ext cx="5938963" cy="4775053"/>
          </a:xfrm>
          <a:prstGeom prst="roundRect">
            <a:avLst>
              <a:gd name="adj" fmla="val 6708"/>
            </a:avLst>
          </a:prstGeom>
          <a:blipFill dpi="0" rotWithShape="1">
            <a:blip r:embed="rId3"/>
            <a:srcRect/>
            <a:stretch>
              <a:fillRect l="-10000" t="-1000" r="-14000"/>
            </a:stretch>
          </a:blip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42747EAC-E6F6-7D2E-B4D9-03F835E3F373}"/>
              </a:ext>
            </a:extLst>
          </p:cNvPr>
          <p:cNvSpPr/>
          <p:nvPr/>
        </p:nvSpPr>
        <p:spPr>
          <a:xfrm>
            <a:off x="710412" y="4197246"/>
            <a:ext cx="4887741" cy="2022339"/>
          </a:xfrm>
          <a:prstGeom prst="roundRect">
            <a:avLst>
              <a:gd name="adj" fmla="val 11599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5788D8-F08F-6ED7-8E59-24CB3A3854BF}"/>
              </a:ext>
            </a:extLst>
          </p:cNvPr>
          <p:cNvSpPr txBox="1"/>
          <p:nvPr/>
        </p:nvSpPr>
        <p:spPr>
          <a:xfrm>
            <a:off x="1633822" y="4346480"/>
            <a:ext cx="1927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التغطية المرئية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7112E8-23F9-432B-62F9-FF2721F0D724}"/>
              </a:ext>
            </a:extLst>
          </p:cNvPr>
          <p:cNvSpPr txBox="1"/>
          <p:nvPr/>
        </p:nvSpPr>
        <p:spPr>
          <a:xfrm>
            <a:off x="994039" y="4660961"/>
            <a:ext cx="2566799" cy="3885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امسح الكود لمشاهدة الفيديو.</a:t>
            </a:r>
          </a:p>
        </p:txBody>
      </p:sp>
      <p:pic>
        <p:nvPicPr>
          <p:cNvPr id="24" name="صورة 23" descr="صورة تحتوي على الرسومات, دائرة, رمز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5159F5B-0CBA-7380-1C3B-4263EC4B47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23480" y="5548771"/>
            <a:ext cx="551558" cy="551558"/>
          </a:xfrm>
          <a:prstGeom prst="rect">
            <a:avLst/>
          </a:prstGeom>
        </p:spPr>
      </p:pic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F4CBC316-9878-17B6-A314-AB37595143F6}"/>
              </a:ext>
            </a:extLst>
          </p:cNvPr>
          <p:cNvSpPr/>
          <p:nvPr/>
        </p:nvSpPr>
        <p:spPr>
          <a:xfrm>
            <a:off x="710412" y="1444532"/>
            <a:ext cx="4887741" cy="2508271"/>
          </a:xfrm>
          <a:prstGeom prst="roundRect">
            <a:avLst>
              <a:gd name="adj" fmla="val 6708"/>
            </a:avLst>
          </a:prstGeom>
          <a:solidFill>
            <a:srgbClr val="005858"/>
          </a:solidFill>
          <a:ln>
            <a:solidFill>
              <a:srgbClr val="007878"/>
            </a:solidFill>
          </a:ln>
          <a:effectLst>
            <a:outerShdw blurRad="468099" dist="50800" dir="5400000" sx="95000" sy="95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BFE4B88-84AD-8493-AC67-448A063D47C6}"/>
              </a:ext>
            </a:extLst>
          </p:cNvPr>
          <p:cNvSpPr txBox="1"/>
          <p:nvPr/>
        </p:nvSpPr>
        <p:spPr>
          <a:xfrm>
            <a:off x="1831231" y="1718120"/>
            <a:ext cx="35501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5A828"/>
                </a:solidFill>
                <a:latin typeface="Cairo" pitchFamily="2" charset="-78"/>
                <a:cs typeface="Cairo" pitchFamily="2" charset="-78"/>
              </a:rPr>
              <a:t>دوري كرة القدم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DFCD67-8381-02C2-B764-EFC303D9D118}"/>
              </a:ext>
            </a:extLst>
          </p:cNvPr>
          <p:cNvSpPr txBox="1"/>
          <p:nvPr/>
        </p:nvSpPr>
        <p:spPr>
          <a:xfrm>
            <a:off x="974431" y="2087452"/>
            <a:ext cx="4406913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4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أقامت جمعية التنمية الأهلية بالهمجة دوري كرة القدم وسط تفاعل جماهيري كبير، حيث شهدت البطولة منافسة قوية بين الفرق المشاركة في أجواء رياضية حماسية.</a:t>
            </a:r>
          </a:p>
        </p:txBody>
      </p:sp>
      <p:sp>
        <p:nvSpPr>
          <p:cNvPr id="25" name="مستطيل مستدير الزوايا 24">
            <a:extLst>
              <a:ext uri="{FF2B5EF4-FFF2-40B4-BE49-F238E27FC236}">
                <a16:creationId xmlns:a16="http://schemas.microsoft.com/office/drawing/2014/main" id="{1F154DED-DB3A-2060-44FA-EEB38B4AA763}"/>
              </a:ext>
            </a:extLst>
          </p:cNvPr>
          <p:cNvSpPr/>
          <p:nvPr/>
        </p:nvSpPr>
        <p:spPr>
          <a:xfrm>
            <a:off x="3687581" y="4316500"/>
            <a:ext cx="1783829" cy="1783829"/>
          </a:xfrm>
          <a:prstGeom prst="roundRect">
            <a:avLst>
              <a:gd name="adj" fmla="val 99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9815B53-0B03-7291-71D4-D6092AD64F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26442" y="4457427"/>
            <a:ext cx="1501973" cy="1501973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1018CC2-2B52-45F6-10FA-8D53F0E86DF8}"/>
              </a:ext>
            </a:extLst>
          </p:cNvPr>
          <p:cNvGrpSpPr/>
          <p:nvPr/>
        </p:nvGrpSpPr>
        <p:grpSpPr>
          <a:xfrm>
            <a:off x="10069957" y="201401"/>
            <a:ext cx="1970003" cy="893128"/>
            <a:chOff x="9301274" y="442334"/>
            <a:chExt cx="2963857" cy="1343706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50C112A1-C9E1-EB65-1923-DC0988D30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51" b="89789" l="9967" r="89869">
                          <a14:foregroundMark x1="56373" y1="40493" x2="56373" y2="40493"/>
                          <a14:foregroundMark x1="60458" y1="31338" x2="60458" y2="31338"/>
                          <a14:foregroundMark x1="56699" y1="16197" x2="56699" y2="16197"/>
                          <a14:foregroundMark x1="49183" y1="8451" x2="49183" y2="8451"/>
                          <a14:foregroundMark x1="42320" y1="16901" x2="42320" y2="16901"/>
                          <a14:foregroundMark x1="40033" y1="30986" x2="40033" y2="3098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29690" y="442334"/>
              <a:ext cx="2307024" cy="1070580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C7857CDF-1514-88D1-4C41-0BE391395361}"/>
                </a:ext>
              </a:extLst>
            </p:cNvPr>
            <p:cNvSpPr txBox="1"/>
            <p:nvPr/>
          </p:nvSpPr>
          <p:spPr>
            <a:xfrm>
              <a:off x="9301274" y="1415602"/>
              <a:ext cx="2963857" cy="37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000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جمعية التنمية الاهلية بالهمجة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1840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526</Words>
  <Application>Microsoft Office PowerPoint</Application>
  <PresentationFormat>شاشة عريضة</PresentationFormat>
  <Paragraphs>66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Cairo</vt:lpstr>
      <vt:lpstr>Cairo ExtraBold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عنود عطار علي</dc:creator>
  <cp:lastModifiedBy>ا الحربي</cp:lastModifiedBy>
  <cp:revision>76</cp:revision>
  <dcterms:created xsi:type="dcterms:W3CDTF">2026-01-28T17:56:21Z</dcterms:created>
  <dcterms:modified xsi:type="dcterms:W3CDTF">2026-03-02T20:24:51Z</dcterms:modified>
</cp:coreProperties>
</file>